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822" r:id="rId2"/>
  </p:sldMasterIdLst>
  <p:notesMasterIdLst>
    <p:notesMasterId r:id="rId14"/>
  </p:notesMasterIdLst>
  <p:sldIdLst>
    <p:sldId id="1834" r:id="rId3"/>
    <p:sldId id="1975" r:id="rId4"/>
    <p:sldId id="1981" r:id="rId5"/>
    <p:sldId id="2606" r:id="rId6"/>
    <p:sldId id="1982" r:id="rId7"/>
    <p:sldId id="2618" r:id="rId8"/>
    <p:sldId id="1983" r:id="rId9"/>
    <p:sldId id="2619" r:id="rId10"/>
    <p:sldId id="1984" r:id="rId11"/>
    <p:sldId id="2620" r:id="rId12"/>
    <p:sldId id="1835" r:id="rId1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60"/>
    <p:restoredTop sz="96220" autoAdjust="0"/>
  </p:normalViewPr>
  <p:slideViewPr>
    <p:cSldViewPr snapToGrid="0" snapToObjects="1">
      <p:cViewPr varScale="1">
        <p:scale>
          <a:sx n="110" d="100"/>
          <a:sy n="110" d="100"/>
        </p:scale>
        <p:origin x="104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8631C9-5969-AC47-B794-6DD6614D4562}" type="datetimeFigureOut">
              <a:rPr kumimoji="1" lang="zh-CN" altLang="en-US" smtClean="0"/>
              <a:t>2022/3/27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3AE0E3-877D-724A-8059-A6BE78D5AE5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49238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33607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75895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96170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5925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34862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53517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150341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45698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235787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31564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1875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4" Type="http://schemas.openxmlformats.org/officeDocument/2006/relationships/image" Target="../media/image1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6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6.pn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4" Type="http://schemas.openxmlformats.org/officeDocument/2006/relationships/image" Target="../media/image28.png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6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2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7FD179-B098-464E-840C-81AFE326D0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D5921C1-C698-B949-B083-4F45CCBC67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EF6C66-7BA4-EC4B-9172-4ADB4B275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73E2-A4A5-F24D-AE36-1173A2CE1DF7}" type="datetimeFigureOut">
              <a:rPr kumimoji="1" lang="zh-CN" altLang="en-US" smtClean="0"/>
              <a:t>2022/3/27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5CE421-2B2D-3B47-BBC1-40CD235B9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582A31-C481-8C49-9DA8-EE79CBEE9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954EC-2BC3-8146-84A6-523F71C5B3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4230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D81E47-60C9-2F4A-81D9-212E53C01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F083B9A-5714-D443-9B31-D153645689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E016B2-F841-3B4C-8F44-2BBAB6467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73E2-A4A5-F24D-AE36-1173A2CE1DF7}" type="datetimeFigureOut">
              <a:rPr kumimoji="1" lang="zh-CN" altLang="en-US" smtClean="0"/>
              <a:t>2022/3/27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3C87C2-EFC2-334E-B79A-4D00B905B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6F7A26-CB86-1D4B-B29C-97690129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954EC-2BC3-8146-84A6-523F71C5B3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0634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3C6AB53-326C-6D49-8008-6B0687497F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9C90210-F7C0-9B4F-8694-E40D5D1C78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2" y="365125"/>
            <a:ext cx="5800725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EB5970-3C4C-FD45-9D32-70AF4727A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73E2-A4A5-F24D-AE36-1173A2CE1DF7}" type="datetimeFigureOut">
              <a:rPr kumimoji="1" lang="zh-CN" altLang="en-US" smtClean="0"/>
              <a:t>2022/3/27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7346321-E7A8-5B4B-B4B6-D39DD78A1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21A4FDF-9912-2746-9798-E7CE18D91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954EC-2BC3-8146-84A6-523F71C5B3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032964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07D9317-7C4B-477D-9FCD-CD5482370328}" type="datetimeFigureOut">
              <a:rPr lang="zh-CN" altLang="en-US" smtClean="0"/>
              <a:pPr>
                <a:defRPr/>
              </a:pPr>
              <a:t>2022/3/27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0B3BC9-7090-482A-AB63-1945A9C9F1E4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09244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07D9317-7C4B-477D-9FCD-CD5482370328}" type="datetimeFigureOut">
              <a:rPr lang="zh-CN" altLang="en-US" smtClean="0"/>
              <a:pPr>
                <a:defRPr/>
              </a:pPr>
              <a:t>2022/3/27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0B3BC9-7090-482A-AB63-1945A9C9F1E4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8576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07D9317-7C4B-477D-9FCD-CD5482370328}" type="datetimeFigureOut">
              <a:rPr lang="zh-CN" altLang="en-US" smtClean="0"/>
              <a:pPr>
                <a:defRPr/>
              </a:pPr>
              <a:t>2022/3/27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0B3BC9-7090-482A-AB63-1945A9C9F1E4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47947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07D9317-7C4B-477D-9FCD-CD5482370328}" type="datetimeFigureOut">
              <a:rPr lang="zh-CN" altLang="en-US" smtClean="0"/>
              <a:pPr>
                <a:defRPr/>
              </a:pPr>
              <a:t>2022/3/27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0B3BC9-7090-482A-AB63-1945A9C9F1E4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67153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07D9317-7C4B-477D-9FCD-CD5482370328}" type="datetimeFigureOut">
              <a:rPr lang="zh-CN" altLang="en-US" smtClean="0"/>
              <a:pPr>
                <a:defRPr/>
              </a:pPr>
              <a:t>2022/3/27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0B3BC9-7090-482A-AB63-1945A9C9F1E4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2169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07D9317-7C4B-477D-9FCD-CD5482370328}" type="datetimeFigureOut">
              <a:rPr lang="zh-CN" altLang="en-US" smtClean="0"/>
              <a:pPr>
                <a:defRPr/>
              </a:pPr>
              <a:t>2022/3/27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0B3BC9-7090-482A-AB63-1945A9C9F1E4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36373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129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 xmlns:p14="http://schemas.microsoft.com/office/powerpoint/2010/main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07D9317-7C4B-477D-9FCD-CD5482370328}" type="datetimeFigureOut">
              <a:rPr lang="zh-CN" altLang="en-US" smtClean="0"/>
              <a:pPr>
                <a:defRPr/>
              </a:pPr>
              <a:t>2022/3/27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0B3BC9-7090-482A-AB63-1945A9C9F1E4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9868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8FB9A7-7201-4342-B2E5-2BC8F4C60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93229E-73CB-7F4F-804B-E40DF047A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412514-61CF-F045-83C5-E06C2C947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73E2-A4A5-F24D-AE36-1173A2CE1DF7}" type="datetimeFigureOut">
              <a:rPr kumimoji="1" lang="zh-CN" altLang="en-US" smtClean="0"/>
              <a:t>2022/3/27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F7992A-B981-DF47-A07B-D64CBE3F0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87469B-95E2-1047-B515-EB5D38D4F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954EC-2BC3-8146-84A6-523F71C5B3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266427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07D9317-7C4B-477D-9FCD-CD5482370328}" type="datetimeFigureOut">
              <a:rPr lang="zh-CN" altLang="en-US" smtClean="0"/>
              <a:pPr>
                <a:defRPr/>
              </a:pPr>
              <a:t>2022/3/27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0B3BC9-7090-482A-AB63-1945A9C9F1E4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5762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07D9317-7C4B-477D-9FCD-CD5482370328}" type="datetimeFigureOut">
              <a:rPr lang="zh-CN" altLang="en-US" smtClean="0"/>
              <a:pPr>
                <a:defRPr/>
              </a:pPr>
              <a:t>2022/3/27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0B3BC9-7090-482A-AB63-1945A9C9F1E4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75256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07D9317-7C4B-477D-9FCD-CD5482370328}" type="datetimeFigureOut">
              <a:rPr lang="zh-CN" altLang="en-US" smtClean="0"/>
              <a:pPr>
                <a:defRPr/>
              </a:pPr>
              <a:t>2022/3/27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0B3BC9-7090-482A-AB63-1945A9C9F1E4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20717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2-首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A-矩形 7">
            <a:extLst>
              <a:ext uri="{FF2B5EF4-FFF2-40B4-BE49-F238E27FC236}">
                <a16:creationId xmlns:a16="http://schemas.microsoft.com/office/drawing/2014/main" id="{F617AE56-2DFD-4B3C-9381-5F4B6AA7F4D0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119" name="任意多边形: 形状 118">
            <a:extLst>
              <a:ext uri="{FF2B5EF4-FFF2-40B4-BE49-F238E27FC236}">
                <a16:creationId xmlns:a16="http://schemas.microsoft.com/office/drawing/2014/main" id="{2598B5BD-9CE3-4414-BCF1-860652297EE0}"/>
              </a:ext>
            </a:extLst>
          </p:cNvPr>
          <p:cNvSpPr/>
          <p:nvPr userDrawn="1"/>
        </p:nvSpPr>
        <p:spPr>
          <a:xfrm rot="1916941">
            <a:off x="-471708" y="-604401"/>
            <a:ext cx="9689249" cy="10347422"/>
          </a:xfrm>
          <a:custGeom>
            <a:avLst/>
            <a:gdLst>
              <a:gd name="connsiteX0" fmla="*/ 3910821 w 12918999"/>
              <a:gd name="connsiteY0" fmla="*/ 3392979 h 10347422"/>
              <a:gd name="connsiteX1" fmla="*/ 10262073 w 12918999"/>
              <a:gd name="connsiteY1" fmla="*/ 135295 h 10347422"/>
              <a:gd name="connsiteX2" fmla="*/ 10593809 w 12918999"/>
              <a:gd name="connsiteY2" fmla="*/ 0 h 10347422"/>
              <a:gd name="connsiteX3" fmla="*/ 12918999 w 12918999"/>
              <a:gd name="connsiteY3" fmla="*/ 3728462 h 10347422"/>
              <a:gd name="connsiteX4" fmla="*/ 11966464 w 12918999"/>
              <a:gd name="connsiteY4" fmla="*/ 4224159 h 10347422"/>
              <a:gd name="connsiteX5" fmla="*/ 3050273 w 12918999"/>
              <a:gd name="connsiteY5" fmla="*/ 10050202 h 10347422"/>
              <a:gd name="connsiteX6" fmla="*/ 2678241 w 12918999"/>
              <a:gd name="connsiteY6" fmla="*/ 10347422 h 10347422"/>
              <a:gd name="connsiteX7" fmla="*/ 0 w 12918999"/>
              <a:gd name="connsiteY7" fmla="*/ 6052840 h 10347422"/>
              <a:gd name="connsiteX8" fmla="*/ 4301 w 12918999"/>
              <a:gd name="connsiteY8" fmla="*/ 6049545 h 10347422"/>
              <a:gd name="connsiteX9" fmla="*/ 3049697 w 12918999"/>
              <a:gd name="connsiteY9" fmla="*/ 3931365 h 10347422"/>
              <a:gd name="connsiteX10" fmla="*/ 3910821 w 12918999"/>
              <a:gd name="connsiteY10" fmla="*/ 3392979 h 10347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918999" h="10347422">
                <a:moveTo>
                  <a:pt x="3910821" y="3392979"/>
                </a:moveTo>
                <a:cubicBezTo>
                  <a:pt x="5934272" y="2157348"/>
                  <a:pt x="8056184" y="1066634"/>
                  <a:pt x="10262073" y="135295"/>
                </a:cubicBezTo>
                <a:lnTo>
                  <a:pt x="10593809" y="0"/>
                </a:lnTo>
                <a:lnTo>
                  <a:pt x="12918999" y="3728462"/>
                </a:lnTo>
                <a:lnTo>
                  <a:pt x="11966464" y="4224159"/>
                </a:lnTo>
                <a:cubicBezTo>
                  <a:pt x="8816355" y="5904658"/>
                  <a:pt x="5833798" y="7857148"/>
                  <a:pt x="3050273" y="10050202"/>
                </a:cubicBezTo>
                <a:lnTo>
                  <a:pt x="2678241" y="10347422"/>
                </a:lnTo>
                <a:lnTo>
                  <a:pt x="0" y="6052840"/>
                </a:lnTo>
                <a:lnTo>
                  <a:pt x="4301" y="6049545"/>
                </a:lnTo>
                <a:cubicBezTo>
                  <a:pt x="990558" y="5305797"/>
                  <a:pt x="2006380" y="4599047"/>
                  <a:pt x="3049697" y="3931365"/>
                </a:cubicBezTo>
                <a:cubicBezTo>
                  <a:pt x="3334701" y="3748973"/>
                  <a:pt x="3621756" y="3569497"/>
                  <a:pt x="3910821" y="3392979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2">
                  <a:alpha val="1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 dirty="0"/>
          </a:p>
        </p:txBody>
      </p:sp>
      <p:sp>
        <p:nvSpPr>
          <p:cNvPr id="106" name="任意多边形: 形状 105">
            <a:extLst>
              <a:ext uri="{FF2B5EF4-FFF2-40B4-BE49-F238E27FC236}">
                <a16:creationId xmlns:a16="http://schemas.microsoft.com/office/drawing/2014/main" id="{71EDBCA9-8B80-4A76-9586-83EE76079DF6}"/>
              </a:ext>
            </a:extLst>
          </p:cNvPr>
          <p:cNvSpPr/>
          <p:nvPr userDrawn="1"/>
        </p:nvSpPr>
        <p:spPr>
          <a:xfrm rot="2885786">
            <a:off x="-539520" y="-1450200"/>
            <a:ext cx="10843749" cy="9116366"/>
          </a:xfrm>
          <a:custGeom>
            <a:avLst/>
            <a:gdLst>
              <a:gd name="connsiteX0" fmla="*/ 6051751 w 10843749"/>
              <a:gd name="connsiteY0" fmla="*/ 1433305 h 12155155"/>
              <a:gd name="connsiteX1" fmla="*/ 6837805 w 10843749"/>
              <a:gd name="connsiteY1" fmla="*/ 587393 h 12155155"/>
              <a:gd name="connsiteX2" fmla="*/ 7410328 w 10843749"/>
              <a:gd name="connsiteY2" fmla="*/ 0 h 12155155"/>
              <a:gd name="connsiteX3" fmla="*/ 10843749 w 10843749"/>
              <a:gd name="connsiteY3" fmla="*/ 3081016 h 12155155"/>
              <a:gd name="connsiteX4" fmla="*/ 2700969 w 10843749"/>
              <a:gd name="connsiteY4" fmla="*/ 12155155 h 12155155"/>
              <a:gd name="connsiteX5" fmla="*/ 0 w 10843749"/>
              <a:gd name="connsiteY5" fmla="*/ 9731411 h 12155155"/>
              <a:gd name="connsiteX6" fmla="*/ 261077 w 10843749"/>
              <a:gd name="connsiteY6" fmla="*/ 9278934 h 12155155"/>
              <a:gd name="connsiteX7" fmla="*/ 6051751 w 10843749"/>
              <a:gd name="connsiteY7" fmla="*/ 1433305 h 12155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43749" h="12155155">
                <a:moveTo>
                  <a:pt x="6051751" y="1433305"/>
                </a:moveTo>
                <a:cubicBezTo>
                  <a:pt x="6310424" y="1148193"/>
                  <a:pt x="6572461" y="866201"/>
                  <a:pt x="6837805" y="587393"/>
                </a:cubicBezTo>
                <a:lnTo>
                  <a:pt x="7410328" y="0"/>
                </a:lnTo>
                <a:lnTo>
                  <a:pt x="10843749" y="3081016"/>
                </a:lnTo>
                <a:lnTo>
                  <a:pt x="2700969" y="12155155"/>
                </a:lnTo>
                <a:lnTo>
                  <a:pt x="0" y="9731411"/>
                </a:lnTo>
                <a:lnTo>
                  <a:pt x="261077" y="9278934"/>
                </a:lnTo>
                <a:cubicBezTo>
                  <a:pt x="1926385" y="6466781"/>
                  <a:pt x="3869211" y="3838947"/>
                  <a:pt x="6051751" y="1433305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2">
                  <a:alpha val="11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118" name="任意多边形: 形状 117">
            <a:extLst>
              <a:ext uri="{FF2B5EF4-FFF2-40B4-BE49-F238E27FC236}">
                <a16:creationId xmlns:a16="http://schemas.microsoft.com/office/drawing/2014/main" id="{D3BDC8EB-D763-47E3-A6AE-FBF19E39A979}"/>
              </a:ext>
            </a:extLst>
          </p:cNvPr>
          <p:cNvSpPr/>
          <p:nvPr userDrawn="1"/>
        </p:nvSpPr>
        <p:spPr>
          <a:xfrm rot="1846855">
            <a:off x="-230460" y="-539696"/>
            <a:ext cx="9488117" cy="11532482"/>
          </a:xfrm>
          <a:custGeom>
            <a:avLst/>
            <a:gdLst>
              <a:gd name="connsiteX0" fmla="*/ 7956679 w 12650822"/>
              <a:gd name="connsiteY0" fmla="*/ 1195248 h 11532482"/>
              <a:gd name="connsiteX1" fmla="*/ 9978822 w 12650822"/>
              <a:gd name="connsiteY1" fmla="*/ 62012 h 11532482"/>
              <a:gd name="connsiteX2" fmla="*/ 10098991 w 12650822"/>
              <a:gd name="connsiteY2" fmla="*/ 0 h 11532482"/>
              <a:gd name="connsiteX3" fmla="*/ 12650822 w 12650822"/>
              <a:gd name="connsiteY3" fmla="*/ 4283979 h 11532482"/>
              <a:gd name="connsiteX4" fmla="*/ 12245569 w 12650822"/>
              <a:gd name="connsiteY4" fmla="*/ 4531370 h 11532482"/>
              <a:gd name="connsiteX5" fmla="*/ 3166697 w 12650822"/>
              <a:gd name="connsiteY5" fmla="*/ 11321300 h 11532482"/>
              <a:gd name="connsiteX6" fmla="*/ 2933905 w 12650822"/>
              <a:gd name="connsiteY6" fmla="*/ 11532482 h 11532482"/>
              <a:gd name="connsiteX7" fmla="*/ 1718627 w 12650822"/>
              <a:gd name="connsiteY7" fmla="*/ 9865697 h 11532482"/>
              <a:gd name="connsiteX8" fmla="*/ 0 w 12650822"/>
              <a:gd name="connsiteY8" fmla="*/ 6980488 h 11532482"/>
              <a:gd name="connsiteX9" fmla="*/ 22022 w 12650822"/>
              <a:gd name="connsiteY9" fmla="*/ 6960742 h 11532482"/>
              <a:gd name="connsiteX10" fmla="*/ 4718407 w 12650822"/>
              <a:gd name="connsiteY10" fmla="*/ 3273000 h 11532482"/>
              <a:gd name="connsiteX11" fmla="*/ 7956679 w 12650822"/>
              <a:gd name="connsiteY11" fmla="*/ 1195248 h 11532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650822" h="11532482">
                <a:moveTo>
                  <a:pt x="7956679" y="1195248"/>
                </a:moveTo>
                <a:cubicBezTo>
                  <a:pt x="8621077" y="803084"/>
                  <a:pt x="9295272" y="425195"/>
                  <a:pt x="9978822" y="62012"/>
                </a:cubicBezTo>
                <a:lnTo>
                  <a:pt x="10098991" y="0"/>
                </a:lnTo>
                <a:lnTo>
                  <a:pt x="12650822" y="4283979"/>
                </a:lnTo>
                <a:lnTo>
                  <a:pt x="12245569" y="4531370"/>
                </a:lnTo>
                <a:cubicBezTo>
                  <a:pt x="9012618" y="6531229"/>
                  <a:pt x="5974903" y="8805712"/>
                  <a:pt x="3166697" y="11321300"/>
                </a:cubicBezTo>
                <a:lnTo>
                  <a:pt x="2933905" y="11532482"/>
                </a:lnTo>
                <a:lnTo>
                  <a:pt x="1718627" y="9865697"/>
                </a:lnTo>
                <a:lnTo>
                  <a:pt x="0" y="6980488"/>
                </a:lnTo>
                <a:lnTo>
                  <a:pt x="22022" y="6960742"/>
                </a:lnTo>
                <a:cubicBezTo>
                  <a:pt x="1511041" y="5644986"/>
                  <a:pt x="3079104" y="4413194"/>
                  <a:pt x="4718407" y="3273000"/>
                </a:cubicBezTo>
                <a:cubicBezTo>
                  <a:pt x="5769244" y="2542106"/>
                  <a:pt x="6849352" y="1848853"/>
                  <a:pt x="7956679" y="1195248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3000"/>
                </a:schemeClr>
              </a:gs>
              <a:gs pos="100000">
                <a:schemeClr val="accent2">
                  <a:alpha val="1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 dirty="0"/>
          </a:p>
        </p:txBody>
      </p:sp>
      <p:sp>
        <p:nvSpPr>
          <p:cNvPr id="49" name="任意多边形: 形状 83">
            <a:extLst>
              <a:ext uri="{FF2B5EF4-FFF2-40B4-BE49-F238E27FC236}">
                <a16:creationId xmlns:a16="http://schemas.microsoft.com/office/drawing/2014/main" id="{BF5A8484-2D5B-4F59-A3A8-5B9369A9154A}"/>
              </a:ext>
            </a:extLst>
          </p:cNvPr>
          <p:cNvSpPr/>
          <p:nvPr userDrawn="1"/>
        </p:nvSpPr>
        <p:spPr>
          <a:xfrm>
            <a:off x="2" y="2998308"/>
            <a:ext cx="9143999" cy="3656014"/>
          </a:xfrm>
          <a:custGeom>
            <a:avLst/>
            <a:gdLst>
              <a:gd name="connsiteX0" fmla="*/ 6096002 w 12191999"/>
              <a:gd name="connsiteY0" fmla="*/ 0 h 3656014"/>
              <a:gd name="connsiteX1" fmla="*/ 11517301 w 12191999"/>
              <a:gd name="connsiteY1" fmla="*/ 568339 h 3656014"/>
              <a:gd name="connsiteX2" fmla="*/ 12191999 w 12191999"/>
              <a:gd name="connsiteY2" fmla="*/ 741496 h 3656014"/>
              <a:gd name="connsiteX3" fmla="*/ 12191999 w 12191999"/>
              <a:gd name="connsiteY3" fmla="*/ 3656014 h 3656014"/>
              <a:gd name="connsiteX4" fmla="*/ 0 w 12191999"/>
              <a:gd name="connsiteY4" fmla="*/ 3656014 h 3656014"/>
              <a:gd name="connsiteX5" fmla="*/ 0 w 12191999"/>
              <a:gd name="connsiteY5" fmla="*/ 741497 h 3656014"/>
              <a:gd name="connsiteX6" fmla="*/ 674702 w 12191999"/>
              <a:gd name="connsiteY6" fmla="*/ 568339 h 3656014"/>
              <a:gd name="connsiteX7" fmla="*/ 6096002 w 12191999"/>
              <a:gd name="connsiteY7" fmla="*/ 0 h 3656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3656014">
                <a:moveTo>
                  <a:pt x="6096002" y="0"/>
                </a:moveTo>
                <a:cubicBezTo>
                  <a:pt x="8104174" y="0"/>
                  <a:pt x="9969760" y="209519"/>
                  <a:pt x="11517301" y="568339"/>
                </a:cubicBezTo>
                <a:lnTo>
                  <a:pt x="12191999" y="741496"/>
                </a:lnTo>
                <a:lnTo>
                  <a:pt x="12191999" y="3656014"/>
                </a:lnTo>
                <a:lnTo>
                  <a:pt x="0" y="3656014"/>
                </a:lnTo>
                <a:lnTo>
                  <a:pt x="0" y="741497"/>
                </a:lnTo>
                <a:lnTo>
                  <a:pt x="674702" y="568339"/>
                </a:lnTo>
                <a:cubicBezTo>
                  <a:pt x="2222243" y="209519"/>
                  <a:pt x="4087830" y="0"/>
                  <a:pt x="609600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810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>
              <a:lnSpc>
                <a:spcPct val="130000"/>
              </a:lnSpc>
            </a:pPr>
            <a:endParaRPr lang="zh-CN" altLang="en-US" sz="1350">
              <a:cs typeface="+mn-ea"/>
            </a:endParaRPr>
          </a:p>
        </p:txBody>
      </p:sp>
      <p:sp>
        <p:nvSpPr>
          <p:cNvPr id="50" name="任意多边形: 形状 83">
            <a:extLst>
              <a:ext uri="{FF2B5EF4-FFF2-40B4-BE49-F238E27FC236}">
                <a16:creationId xmlns:a16="http://schemas.microsoft.com/office/drawing/2014/main" id="{BF5A8484-2D5B-4F59-A3A8-5B9369A9154A}"/>
              </a:ext>
            </a:extLst>
          </p:cNvPr>
          <p:cNvSpPr/>
          <p:nvPr userDrawn="1"/>
        </p:nvSpPr>
        <p:spPr>
          <a:xfrm>
            <a:off x="1" y="3019587"/>
            <a:ext cx="9143999" cy="3656014"/>
          </a:xfrm>
          <a:custGeom>
            <a:avLst/>
            <a:gdLst>
              <a:gd name="connsiteX0" fmla="*/ 6096002 w 12191999"/>
              <a:gd name="connsiteY0" fmla="*/ 0 h 3656014"/>
              <a:gd name="connsiteX1" fmla="*/ 11517301 w 12191999"/>
              <a:gd name="connsiteY1" fmla="*/ 568339 h 3656014"/>
              <a:gd name="connsiteX2" fmla="*/ 12191999 w 12191999"/>
              <a:gd name="connsiteY2" fmla="*/ 741496 h 3656014"/>
              <a:gd name="connsiteX3" fmla="*/ 12191999 w 12191999"/>
              <a:gd name="connsiteY3" fmla="*/ 3656014 h 3656014"/>
              <a:gd name="connsiteX4" fmla="*/ 0 w 12191999"/>
              <a:gd name="connsiteY4" fmla="*/ 3656014 h 3656014"/>
              <a:gd name="connsiteX5" fmla="*/ 0 w 12191999"/>
              <a:gd name="connsiteY5" fmla="*/ 741497 h 3656014"/>
              <a:gd name="connsiteX6" fmla="*/ 674702 w 12191999"/>
              <a:gd name="connsiteY6" fmla="*/ 568339 h 3656014"/>
              <a:gd name="connsiteX7" fmla="*/ 6096002 w 12191999"/>
              <a:gd name="connsiteY7" fmla="*/ 0 h 3656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3656014">
                <a:moveTo>
                  <a:pt x="6096002" y="0"/>
                </a:moveTo>
                <a:cubicBezTo>
                  <a:pt x="8104174" y="0"/>
                  <a:pt x="9969760" y="209519"/>
                  <a:pt x="11517301" y="568339"/>
                </a:cubicBezTo>
                <a:lnTo>
                  <a:pt x="12191999" y="741496"/>
                </a:lnTo>
                <a:lnTo>
                  <a:pt x="12191999" y="3656014"/>
                </a:lnTo>
                <a:lnTo>
                  <a:pt x="0" y="3656014"/>
                </a:lnTo>
                <a:lnTo>
                  <a:pt x="0" y="741497"/>
                </a:lnTo>
                <a:lnTo>
                  <a:pt x="674702" y="568339"/>
                </a:lnTo>
                <a:cubicBezTo>
                  <a:pt x="2222243" y="209519"/>
                  <a:pt x="4087830" y="0"/>
                  <a:pt x="609600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>
              <a:lnSpc>
                <a:spcPct val="130000"/>
              </a:lnSpc>
            </a:pPr>
            <a:endParaRPr lang="zh-CN" altLang="en-US" sz="1350">
              <a:cs typeface="+mn-ea"/>
            </a:endParaRPr>
          </a:p>
        </p:txBody>
      </p:sp>
      <p:sp>
        <p:nvSpPr>
          <p:cNvPr id="102" name="任意多边形: 形状 101">
            <a:extLst>
              <a:ext uri="{FF2B5EF4-FFF2-40B4-BE49-F238E27FC236}">
                <a16:creationId xmlns:a16="http://schemas.microsoft.com/office/drawing/2014/main" id="{0EDC3667-87B7-4232-9F74-2F0E9CE7574F}"/>
              </a:ext>
            </a:extLst>
          </p:cNvPr>
          <p:cNvSpPr/>
          <p:nvPr userDrawn="1"/>
        </p:nvSpPr>
        <p:spPr>
          <a:xfrm rot="2676034">
            <a:off x="-1261062" y="5021332"/>
            <a:ext cx="2522129" cy="3410056"/>
          </a:xfrm>
          <a:custGeom>
            <a:avLst/>
            <a:gdLst>
              <a:gd name="connsiteX0" fmla="*/ 0 w 3362838"/>
              <a:gd name="connsiteY0" fmla="*/ 0 h 3410056"/>
              <a:gd name="connsiteX1" fmla="*/ 3362838 w 3362838"/>
              <a:gd name="connsiteY1" fmla="*/ 3410056 h 3410056"/>
              <a:gd name="connsiteX2" fmla="*/ 3362837 w 3362838"/>
              <a:gd name="connsiteY2" fmla="*/ 3410056 h 3410056"/>
              <a:gd name="connsiteX3" fmla="*/ 0 w 3362838"/>
              <a:gd name="connsiteY3" fmla="*/ 1 h 3410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62838" h="3410056">
                <a:moveTo>
                  <a:pt x="0" y="0"/>
                </a:moveTo>
                <a:lnTo>
                  <a:pt x="3362838" y="3410056"/>
                </a:lnTo>
                <a:lnTo>
                  <a:pt x="3362837" y="3410056"/>
                </a:lnTo>
                <a:lnTo>
                  <a:pt x="0" y="1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84" name="任意多边形: 形状 83">
            <a:extLst>
              <a:ext uri="{FF2B5EF4-FFF2-40B4-BE49-F238E27FC236}">
                <a16:creationId xmlns:a16="http://schemas.microsoft.com/office/drawing/2014/main" id="{BF5A8484-2D5B-4F59-A3A8-5B9369A9154A}"/>
              </a:ext>
            </a:extLst>
          </p:cNvPr>
          <p:cNvSpPr/>
          <p:nvPr userDrawn="1"/>
        </p:nvSpPr>
        <p:spPr>
          <a:xfrm>
            <a:off x="3" y="3201986"/>
            <a:ext cx="9143999" cy="3656014"/>
          </a:xfrm>
          <a:custGeom>
            <a:avLst/>
            <a:gdLst>
              <a:gd name="connsiteX0" fmla="*/ 6096002 w 12191999"/>
              <a:gd name="connsiteY0" fmla="*/ 0 h 3656014"/>
              <a:gd name="connsiteX1" fmla="*/ 11517301 w 12191999"/>
              <a:gd name="connsiteY1" fmla="*/ 568339 h 3656014"/>
              <a:gd name="connsiteX2" fmla="*/ 12191999 w 12191999"/>
              <a:gd name="connsiteY2" fmla="*/ 741496 h 3656014"/>
              <a:gd name="connsiteX3" fmla="*/ 12191999 w 12191999"/>
              <a:gd name="connsiteY3" fmla="*/ 3656014 h 3656014"/>
              <a:gd name="connsiteX4" fmla="*/ 0 w 12191999"/>
              <a:gd name="connsiteY4" fmla="*/ 3656014 h 3656014"/>
              <a:gd name="connsiteX5" fmla="*/ 0 w 12191999"/>
              <a:gd name="connsiteY5" fmla="*/ 741497 h 3656014"/>
              <a:gd name="connsiteX6" fmla="*/ 674702 w 12191999"/>
              <a:gd name="connsiteY6" fmla="*/ 568339 h 3656014"/>
              <a:gd name="connsiteX7" fmla="*/ 6096002 w 12191999"/>
              <a:gd name="connsiteY7" fmla="*/ 0 h 3656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3656014">
                <a:moveTo>
                  <a:pt x="6096002" y="0"/>
                </a:moveTo>
                <a:cubicBezTo>
                  <a:pt x="8104174" y="0"/>
                  <a:pt x="9969760" y="209519"/>
                  <a:pt x="11517301" y="568339"/>
                </a:cubicBezTo>
                <a:lnTo>
                  <a:pt x="12191999" y="741496"/>
                </a:lnTo>
                <a:lnTo>
                  <a:pt x="12191999" y="3656014"/>
                </a:lnTo>
                <a:lnTo>
                  <a:pt x="0" y="3656014"/>
                </a:lnTo>
                <a:lnTo>
                  <a:pt x="0" y="741497"/>
                </a:lnTo>
                <a:lnTo>
                  <a:pt x="674702" y="568339"/>
                </a:lnTo>
                <a:cubicBezTo>
                  <a:pt x="2222243" y="209519"/>
                  <a:pt x="4087830" y="0"/>
                  <a:pt x="609600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810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>
              <a:lnSpc>
                <a:spcPct val="130000"/>
              </a:lnSpc>
            </a:pPr>
            <a:endParaRPr lang="zh-CN" altLang="en-US" sz="1350" dirty="0">
              <a:cs typeface="+mn-ea"/>
            </a:endParaRPr>
          </a:p>
        </p:txBody>
      </p:sp>
      <p:sp>
        <p:nvSpPr>
          <p:cNvPr id="48" name="标题 47">
            <a:extLst>
              <a:ext uri="{FF2B5EF4-FFF2-40B4-BE49-F238E27FC236}">
                <a16:creationId xmlns:a16="http://schemas.microsoft.com/office/drawing/2014/main" id="{253B7C5E-3F08-4EBF-9056-30949C85AEF8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86954" y="3911984"/>
            <a:ext cx="8370093" cy="1015663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algn="ctr">
              <a:lnSpc>
                <a:spcPct val="100000"/>
              </a:lnSpc>
              <a:defRPr lang="zh-CN" altLang="en-US" sz="3000" b="1" spc="75" dirty="0">
                <a:solidFill>
                  <a:schemeClr val="tx1"/>
                </a:solidFill>
                <a:latin typeface="+mn-ea"/>
                <a:ea typeface="+mn-ea"/>
                <a:cs typeface="+mn-ea"/>
              </a:defRPr>
            </a:lvl1pPr>
          </a:lstStyle>
          <a:p>
            <a:pPr marL="0" lvl="0"/>
            <a:r>
              <a:rPr lang="zh-CN" altLang="en-US" dirty="0"/>
              <a:t>北京理工大学</a:t>
            </a:r>
            <a:br>
              <a:rPr lang="zh-CN" altLang="en-US" dirty="0"/>
            </a:br>
            <a:r>
              <a:rPr lang="zh-CN" altLang="en-US" dirty="0"/>
              <a:t>毕业设计论文答辩模板</a:t>
            </a:r>
          </a:p>
        </p:txBody>
      </p:sp>
      <p:sp>
        <p:nvSpPr>
          <p:cNvPr id="38" name="文本占位符 53">
            <a:extLst>
              <a:ext uri="{FF2B5EF4-FFF2-40B4-BE49-F238E27FC236}">
                <a16:creationId xmlns:a16="http://schemas.microsoft.com/office/drawing/2014/main" id="{6465F7BF-7316-4A2A-9ECF-AB9E637FFCF4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3047492" y="5570239"/>
            <a:ext cx="3049021" cy="285719"/>
          </a:xfrm>
          <a:prstGeom prst="rect">
            <a:avLst/>
          </a:prstGeom>
          <a:noFill/>
        </p:spPr>
        <p:txBody>
          <a:bodyPr wrap="square" lIns="0" rtlCol="0" anchor="ctr" anchorCtr="0">
            <a:spAutoFit/>
          </a:bodyPr>
          <a:lstStyle>
            <a:lvl1pPr marL="0" indent="0" algn="ctr">
              <a:lnSpc>
                <a:spcPct val="130000"/>
              </a:lnSpc>
              <a:buNone/>
              <a:defRPr lang="zh-CN" altLang="en-US" sz="1050" spc="75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  <a:lvl2pPr>
              <a:defRPr lang="zh-CN" altLang="en-US" sz="1350" smtClean="0"/>
            </a:lvl2pPr>
            <a:lvl3pPr>
              <a:defRPr lang="zh-CN" altLang="en-US" sz="135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指导教师： </a:t>
            </a:r>
            <a:r>
              <a:rPr lang="en-US" altLang="zh-CN" dirty="0"/>
              <a:t>XXX	</a:t>
            </a:r>
            <a:r>
              <a:rPr lang="zh-CN" altLang="en-US" dirty="0"/>
              <a:t>答辩学生： 芃苇</a:t>
            </a: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598AF966-7C79-45DC-9C70-AB081DBECE7D}"/>
              </a:ext>
            </a:extLst>
          </p:cNvPr>
          <p:cNvCxnSpPr>
            <a:cxnSpLocks/>
          </p:cNvCxnSpPr>
          <p:nvPr userDrawn="1"/>
        </p:nvCxnSpPr>
        <p:spPr>
          <a:xfrm>
            <a:off x="1581393" y="5295418"/>
            <a:ext cx="5981218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/>
          <p:cNvSpPr txBox="1"/>
          <p:nvPr userDrawn="1"/>
        </p:nvSpPr>
        <p:spPr>
          <a:xfrm>
            <a:off x="113133" y="6088689"/>
            <a:ext cx="1617390" cy="463138"/>
          </a:xfrm>
          <a:prstGeom prst="rect">
            <a:avLst/>
          </a:prstGeom>
          <a:noFill/>
          <a:ln>
            <a:noFill/>
          </a:ln>
        </p:spPr>
        <p:txBody>
          <a:bodyPr wrap="square" lIns="135000" tIns="135000" rIns="135000" bIns="135000" rtlCol="0">
            <a:spAutoFit/>
          </a:bodyPr>
          <a:lstStyle/>
          <a:p>
            <a:pPr marL="0" marR="0" lvl="0" indent="0" algn="l" defTabSz="6858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050" b="1" i="0" spc="75" dirty="0">
                <a:solidFill>
                  <a:schemeClr val="accent3"/>
                </a:solidFill>
                <a:latin typeface="+mn-ea"/>
                <a:ea typeface="+mn-ea"/>
              </a:rPr>
              <a:t>BIT</a:t>
            </a:r>
            <a:r>
              <a:rPr lang="en-US" altLang="zh-CN" sz="1050" b="0" i="0" spc="75" baseline="0" dirty="0">
                <a:solidFill>
                  <a:schemeClr val="accent3"/>
                </a:solidFill>
                <a:latin typeface="+mn-ea"/>
              </a:rPr>
              <a:t> </a:t>
            </a:r>
            <a:r>
              <a:rPr lang="en-US" altLang="zh-CN" sz="1050" b="1" i="0" spc="75" baseline="0" dirty="0">
                <a:solidFill>
                  <a:schemeClr val="accent3"/>
                </a:solidFill>
                <a:latin typeface="+mn-ea"/>
              </a:rPr>
              <a:t>|</a:t>
            </a:r>
            <a:r>
              <a:rPr lang="en-US" altLang="zh-CN" sz="1050" b="0" i="0" spc="75" baseline="0" dirty="0">
                <a:solidFill>
                  <a:schemeClr val="accent3"/>
                </a:solidFill>
                <a:latin typeface="+mn-ea"/>
              </a:rPr>
              <a:t> </a:t>
            </a:r>
            <a:r>
              <a:rPr lang="en-US" altLang="zh-CN" sz="1050" b="1" i="0" spc="75" baseline="0" dirty="0">
                <a:solidFill>
                  <a:schemeClr val="accent3"/>
                </a:solidFill>
                <a:latin typeface="+mn-ea"/>
              </a:rPr>
              <a:t>SINCE 1940</a:t>
            </a:r>
            <a:endParaRPr lang="zh-CN" altLang="en-US" sz="1050" b="1" i="0" spc="75" dirty="0">
              <a:solidFill>
                <a:schemeClr val="accent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52" name="组合 51"/>
          <p:cNvGrpSpPr/>
          <p:nvPr userDrawn="1"/>
        </p:nvGrpSpPr>
        <p:grpSpPr>
          <a:xfrm>
            <a:off x="7562611" y="6315190"/>
            <a:ext cx="1324400" cy="192031"/>
            <a:chOff x="598941" y="6399999"/>
            <a:chExt cx="2542613" cy="276499"/>
          </a:xfrm>
          <a:solidFill>
            <a:schemeClr val="bg1">
              <a:lumMod val="65000"/>
            </a:schemeClr>
          </a:solidFill>
        </p:grpSpPr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2B6AF4F4-F405-428E-ACB6-6C287CCD9962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89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90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grpSp>
            <p:nvGrpSpPr>
              <p:cNvPr id="91" name="组合 90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96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97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92" name="组合 91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93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94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95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E582171C-E91E-4DDB-B720-D9EDE8C54B5C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55" name="组合 54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87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88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56" name="组合 55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85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86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57" name="组合 56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60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61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62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sp>
            <p:nvSpPr>
              <p:cNvPr id="58" name="Freeform 11">
                <a:extLst>
                  <a:ext uri="{FF2B5EF4-FFF2-40B4-BE49-F238E27FC236}">
                    <a16:creationId xmlns:a16="http://schemas.microsoft.com/office/drawing/2014/main" id="{9E7CBDC3-9BA0-4307-8967-3267E5966E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59" name="Freeform 12">
                <a:extLst>
                  <a:ext uri="{FF2B5EF4-FFF2-40B4-BE49-F238E27FC236}">
                    <a16:creationId xmlns:a16="http://schemas.microsoft.com/office/drawing/2014/main" id="{D88D9717-3185-4A77-8E18-2A8659D44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 dirty="0"/>
              </a:p>
            </p:txBody>
          </p:sp>
        </p:grpSp>
      </p:grpSp>
      <p:pic>
        <p:nvPicPr>
          <p:cNvPr id="39" name="图片 38">
            <a:extLst>
              <a:ext uri="{FF2B5EF4-FFF2-40B4-BE49-F238E27FC236}">
                <a16:creationId xmlns:a16="http://schemas.microsoft.com/office/drawing/2014/main" id="{638A7EA4-3C2F-40F4-AEBD-AA553CF9CC2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16563" y="1093763"/>
            <a:ext cx="4510874" cy="1262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761837"/>
      </p:ext>
    </p:extLst>
  </p:cSld>
  <p:clrMapOvr>
    <a:masterClrMapping/>
  </p:clrMapOvr>
  <p:transition spd="med"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样式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椭圆 88">
            <a:extLst>
              <a:ext uri="{FF2B5EF4-FFF2-40B4-BE49-F238E27FC236}">
                <a16:creationId xmlns:a16="http://schemas.microsoft.com/office/drawing/2014/main" id="{D79543FB-05EA-4B9D-8AED-014B16BE890C}"/>
              </a:ext>
            </a:extLst>
          </p:cNvPr>
          <p:cNvSpPr/>
          <p:nvPr userDrawn="1"/>
        </p:nvSpPr>
        <p:spPr>
          <a:xfrm>
            <a:off x="-2862448" y="-1541834"/>
            <a:ext cx="6523129" cy="9941668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50" dirty="0"/>
          </a:p>
        </p:txBody>
      </p:sp>
      <p:sp>
        <p:nvSpPr>
          <p:cNvPr id="88" name="椭圆 87">
            <a:extLst>
              <a:ext uri="{FF2B5EF4-FFF2-40B4-BE49-F238E27FC236}">
                <a16:creationId xmlns:a16="http://schemas.microsoft.com/office/drawing/2014/main" id="{D79543FB-05EA-4B9D-8AED-014B16BE890C}"/>
              </a:ext>
            </a:extLst>
          </p:cNvPr>
          <p:cNvSpPr/>
          <p:nvPr userDrawn="1"/>
        </p:nvSpPr>
        <p:spPr>
          <a:xfrm>
            <a:off x="-2999674" y="-1541834"/>
            <a:ext cx="6523129" cy="9941668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50" dirty="0"/>
          </a:p>
        </p:txBody>
      </p:sp>
      <p:pic>
        <p:nvPicPr>
          <p:cNvPr id="87" name="图片 86">
            <a:extLst>
              <a:ext uri="{FF2B5EF4-FFF2-40B4-BE49-F238E27FC236}">
                <a16:creationId xmlns:a16="http://schemas.microsoft.com/office/drawing/2014/main" id="{0AD6C65D-0FE3-4E82-89A8-93A09AFFDC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116" t="7030" r="31559" b="11337"/>
          <a:stretch/>
        </p:blipFill>
        <p:spPr>
          <a:xfrm>
            <a:off x="-945147" y="4"/>
            <a:ext cx="4439326" cy="6857999"/>
          </a:xfrm>
          <a:custGeom>
            <a:avLst/>
            <a:gdLst>
              <a:gd name="connsiteX0" fmla="*/ 0 w 5919101"/>
              <a:gd name="connsiteY0" fmla="*/ 0 h 6858000"/>
              <a:gd name="connsiteX1" fmla="*/ 4714485 w 5919101"/>
              <a:gd name="connsiteY1" fmla="*/ 0 h 6858000"/>
              <a:gd name="connsiteX2" fmla="*/ 4786974 w 5919101"/>
              <a:gd name="connsiteY2" fmla="*/ 86723 h 6858000"/>
              <a:gd name="connsiteX3" fmla="*/ 5919101 w 5919101"/>
              <a:gd name="connsiteY3" fmla="*/ 3429000 h 6858000"/>
              <a:gd name="connsiteX4" fmla="*/ 4786974 w 5919101"/>
              <a:gd name="connsiteY4" fmla="*/ 6771277 h 6858000"/>
              <a:gd name="connsiteX5" fmla="*/ 4714485 w 5919101"/>
              <a:gd name="connsiteY5" fmla="*/ 6858000 h 6858000"/>
              <a:gd name="connsiteX6" fmla="*/ 0 w 59191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19101" h="6858000">
                <a:moveTo>
                  <a:pt x="0" y="0"/>
                </a:moveTo>
                <a:lnTo>
                  <a:pt x="4714485" y="0"/>
                </a:lnTo>
                <a:lnTo>
                  <a:pt x="4786974" y="86723"/>
                </a:lnTo>
                <a:cubicBezTo>
                  <a:pt x="5490384" y="969480"/>
                  <a:pt x="5919101" y="2142133"/>
                  <a:pt x="5919101" y="3429000"/>
                </a:cubicBezTo>
                <a:cubicBezTo>
                  <a:pt x="5919101" y="4715867"/>
                  <a:pt x="5490384" y="5888521"/>
                  <a:pt x="4786974" y="6771277"/>
                </a:cubicBezTo>
                <a:lnTo>
                  <a:pt x="47144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6" name="椭圆 85">
            <a:extLst>
              <a:ext uri="{FF2B5EF4-FFF2-40B4-BE49-F238E27FC236}">
                <a16:creationId xmlns:a16="http://schemas.microsoft.com/office/drawing/2014/main" id="{D79543FB-05EA-4B9D-8AED-014B16BE890C}"/>
              </a:ext>
            </a:extLst>
          </p:cNvPr>
          <p:cNvSpPr/>
          <p:nvPr userDrawn="1"/>
        </p:nvSpPr>
        <p:spPr>
          <a:xfrm>
            <a:off x="-3028948" y="-1541834"/>
            <a:ext cx="6523129" cy="9941668"/>
          </a:xfrm>
          <a:prstGeom prst="ellipse">
            <a:avLst/>
          </a:prstGeom>
          <a:solidFill>
            <a:schemeClr val="accent1">
              <a:alpha val="88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5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F94DE2A-71BD-4791-96D0-659F8F56446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99309" y="240807"/>
            <a:ext cx="1969223" cy="43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6003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页样式7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1"/>
          <p:cNvSpPr/>
          <p:nvPr userDrawn="1"/>
        </p:nvSpPr>
        <p:spPr>
          <a:xfrm>
            <a:off x="494038" y="482300"/>
            <a:ext cx="561151" cy="484094"/>
          </a:xfrm>
          <a:prstGeom prst="parallelogram">
            <a:avLst>
              <a:gd name="adj" fmla="val 71667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7" name="矩形 46"/>
          <p:cNvSpPr/>
          <p:nvPr userDrawn="1"/>
        </p:nvSpPr>
        <p:spPr>
          <a:xfrm>
            <a:off x="332187" y="-82800"/>
            <a:ext cx="8479631" cy="846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1" name="矩形 40"/>
          <p:cNvSpPr/>
          <p:nvPr userDrawn="1"/>
        </p:nvSpPr>
        <p:spPr>
          <a:xfrm>
            <a:off x="332187" y="0"/>
            <a:ext cx="8479631" cy="762658"/>
          </a:xfrm>
          <a:prstGeom prst="rect">
            <a:avLst/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6" name="标题 11"/>
          <p:cNvSpPr>
            <a:spLocks noGrp="1"/>
          </p:cNvSpPr>
          <p:nvPr>
            <p:ph type="title"/>
          </p:nvPr>
        </p:nvSpPr>
        <p:spPr>
          <a:xfrm>
            <a:off x="880123" y="234042"/>
            <a:ext cx="6036152" cy="383182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1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8424865" y="6384543"/>
            <a:ext cx="41314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200" smtClean="0">
                <a:solidFill>
                  <a:schemeClr val="accent3"/>
                </a:solidFill>
                <a:latin typeface="微软雅黑" panose="020B0503020204020204" pitchFamily="34" charset="-122"/>
              </a:rPr>
              <a:pPr algn="ctr" eaLnBrk="1" hangingPunct="1">
                <a:defRPr/>
              </a:pPr>
              <a:t>‹#›</a:t>
            </a:fld>
            <a:endParaRPr lang="zh-CN" altLang="en-US" sz="1200" dirty="0">
              <a:solidFill>
                <a:schemeClr val="accent3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 userDrawn="1"/>
        </p:nvGrpSpPr>
        <p:grpSpPr>
          <a:xfrm>
            <a:off x="449208" y="6400004"/>
            <a:ext cx="1906960" cy="276499"/>
            <a:chOff x="598941" y="6399999"/>
            <a:chExt cx="2542613" cy="276499"/>
          </a:xfrm>
          <a:solidFill>
            <a:schemeClr val="accent3"/>
          </a:solidFill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2B6AF4F4-F405-428E-ACB6-6C287CCD9962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23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24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grpSp>
            <p:nvGrpSpPr>
              <p:cNvPr id="25" name="组合 24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0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1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27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8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9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E582171C-E91E-4DDB-B720-D9EDE8C54B5C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1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2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19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0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16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17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18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sp>
            <p:nvSpPr>
              <p:cNvPr id="14" name="Freeform 11">
                <a:extLst>
                  <a:ext uri="{FF2B5EF4-FFF2-40B4-BE49-F238E27FC236}">
                    <a16:creationId xmlns:a16="http://schemas.microsoft.com/office/drawing/2014/main" id="{9E7CBDC3-9BA0-4307-8967-3267E5966E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15" name="Freeform 12">
                <a:extLst>
                  <a:ext uri="{FF2B5EF4-FFF2-40B4-BE49-F238E27FC236}">
                    <a16:creationId xmlns:a16="http://schemas.microsoft.com/office/drawing/2014/main" id="{D88D9717-3185-4A77-8E18-2A8659D44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</p:grpSp>
      </p:grp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70DEE229-ACC1-4297-A1E3-DEA16F9B9C28}"/>
              </a:ext>
            </a:extLst>
          </p:cNvPr>
          <p:cNvCxnSpPr>
            <a:cxnSpLocks/>
          </p:cNvCxnSpPr>
          <p:nvPr userDrawn="1"/>
        </p:nvCxnSpPr>
        <p:spPr>
          <a:xfrm>
            <a:off x="332187" y="6264275"/>
            <a:ext cx="847963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/>
          <p:cNvSpPr/>
          <p:nvPr userDrawn="1"/>
        </p:nvSpPr>
        <p:spPr>
          <a:xfrm>
            <a:off x="486289" y="3"/>
            <a:ext cx="310364" cy="966395"/>
          </a:xfrm>
          <a:prstGeom prst="rect">
            <a:avLst/>
          </a:prstGeom>
          <a:ln>
            <a:noFill/>
          </a:ln>
          <a:effectLst>
            <a:outerShdw blurRad="127000" dist="25400" dir="5400000" sx="102000" sy="102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3229C7AA-F345-4AA2-989E-B5FD11234C4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88488" y="208845"/>
            <a:ext cx="1969223" cy="43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167811"/>
      </p:ext>
    </p:extLst>
  </p:cSld>
  <p:clrMapOvr>
    <a:masterClrMapping/>
  </p:clrMapOvr>
  <p:transition spd="med"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2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-矩形 7">
            <a:extLst>
              <a:ext uri="{FF2B5EF4-FFF2-40B4-BE49-F238E27FC236}">
                <a16:creationId xmlns:a16="http://schemas.microsoft.com/office/drawing/2014/main" id="{EEC7E5F7-20FD-444B-9E6C-FF353F66717A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7" name="PA-矩形 7">
            <a:extLst>
              <a:ext uri="{FF2B5EF4-FFF2-40B4-BE49-F238E27FC236}">
                <a16:creationId xmlns:a16="http://schemas.microsoft.com/office/drawing/2014/main" id="{59644A98-44CE-4FDE-8172-3327AAE72C45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522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8" name="任意多边形: 形状 19">
            <a:extLst>
              <a:ext uri="{FF2B5EF4-FFF2-40B4-BE49-F238E27FC236}">
                <a16:creationId xmlns:a16="http://schemas.microsoft.com/office/drawing/2014/main" id="{17BF7535-8F01-44D8-BF44-00C5CD915389}"/>
              </a:ext>
            </a:extLst>
          </p:cNvPr>
          <p:cNvSpPr/>
          <p:nvPr userDrawn="1"/>
        </p:nvSpPr>
        <p:spPr>
          <a:xfrm flipH="1" flipV="1">
            <a:off x="3331566" y="3759199"/>
            <a:ext cx="2480873" cy="2335892"/>
          </a:xfrm>
          <a:custGeom>
            <a:avLst/>
            <a:gdLst>
              <a:gd name="connsiteX0" fmla="*/ 3162300 w 3162300"/>
              <a:gd name="connsiteY0" fmla="*/ 2147409 h 2147409"/>
              <a:gd name="connsiteX1" fmla="*/ 0 w 3162300"/>
              <a:gd name="connsiteY1" fmla="*/ 2147409 h 2147409"/>
              <a:gd name="connsiteX2" fmla="*/ 0 w 3162300"/>
              <a:gd name="connsiteY2" fmla="*/ 1565265 h 2147409"/>
              <a:gd name="connsiteX3" fmla="*/ 0 w 3162300"/>
              <a:gd name="connsiteY3" fmla="*/ 1544697 h 2147409"/>
              <a:gd name="connsiteX4" fmla="*/ 0 w 3162300"/>
              <a:gd name="connsiteY4" fmla="*/ 0 h 2147409"/>
              <a:gd name="connsiteX5" fmla="*/ 1585774 w 3162300"/>
              <a:gd name="connsiteY5" fmla="*/ 1112898 h 2147409"/>
              <a:gd name="connsiteX6" fmla="*/ 3162300 w 3162300"/>
              <a:gd name="connsiteY6" fmla="*/ 0 h 2147409"/>
              <a:gd name="connsiteX7" fmla="*/ 3162300 w 3162300"/>
              <a:gd name="connsiteY7" fmla="*/ 1544697 h 2147409"/>
              <a:gd name="connsiteX8" fmla="*/ 3162300 w 3162300"/>
              <a:gd name="connsiteY8" fmla="*/ 1565265 h 2147409"/>
              <a:gd name="connsiteX0" fmla="*/ 0 w 3162300"/>
              <a:gd name="connsiteY0" fmla="*/ 2147409 h 2238849"/>
              <a:gd name="connsiteX1" fmla="*/ 0 w 3162300"/>
              <a:gd name="connsiteY1" fmla="*/ 1565265 h 2238849"/>
              <a:gd name="connsiteX2" fmla="*/ 0 w 3162300"/>
              <a:gd name="connsiteY2" fmla="*/ 1544697 h 2238849"/>
              <a:gd name="connsiteX3" fmla="*/ 0 w 3162300"/>
              <a:gd name="connsiteY3" fmla="*/ 0 h 2238849"/>
              <a:gd name="connsiteX4" fmla="*/ 1585774 w 3162300"/>
              <a:gd name="connsiteY4" fmla="*/ 1112898 h 2238849"/>
              <a:gd name="connsiteX5" fmla="*/ 3162300 w 3162300"/>
              <a:gd name="connsiteY5" fmla="*/ 0 h 2238849"/>
              <a:gd name="connsiteX6" fmla="*/ 3162300 w 3162300"/>
              <a:gd name="connsiteY6" fmla="*/ 1544697 h 2238849"/>
              <a:gd name="connsiteX7" fmla="*/ 3162300 w 3162300"/>
              <a:gd name="connsiteY7" fmla="*/ 1565265 h 2238849"/>
              <a:gd name="connsiteX8" fmla="*/ 3162300 w 3162300"/>
              <a:gd name="connsiteY8" fmla="*/ 2147409 h 2238849"/>
              <a:gd name="connsiteX9" fmla="*/ 91440 w 3162300"/>
              <a:gd name="connsiteY9" fmla="*/ 2238849 h 2238849"/>
              <a:gd name="connsiteX0" fmla="*/ 0 w 3162300"/>
              <a:gd name="connsiteY0" fmla="*/ 2147409 h 2147409"/>
              <a:gd name="connsiteX1" fmla="*/ 0 w 3162300"/>
              <a:gd name="connsiteY1" fmla="*/ 1565265 h 2147409"/>
              <a:gd name="connsiteX2" fmla="*/ 0 w 3162300"/>
              <a:gd name="connsiteY2" fmla="*/ 1544697 h 2147409"/>
              <a:gd name="connsiteX3" fmla="*/ 0 w 3162300"/>
              <a:gd name="connsiteY3" fmla="*/ 0 h 2147409"/>
              <a:gd name="connsiteX4" fmla="*/ 1585774 w 3162300"/>
              <a:gd name="connsiteY4" fmla="*/ 1112898 h 2147409"/>
              <a:gd name="connsiteX5" fmla="*/ 3162300 w 3162300"/>
              <a:gd name="connsiteY5" fmla="*/ 0 h 2147409"/>
              <a:gd name="connsiteX6" fmla="*/ 3162300 w 3162300"/>
              <a:gd name="connsiteY6" fmla="*/ 1544697 h 2147409"/>
              <a:gd name="connsiteX7" fmla="*/ 3162300 w 3162300"/>
              <a:gd name="connsiteY7" fmla="*/ 1565265 h 2147409"/>
              <a:gd name="connsiteX8" fmla="*/ 3162300 w 3162300"/>
              <a:gd name="connsiteY8" fmla="*/ 2147409 h 2147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62300" h="2147409">
                <a:moveTo>
                  <a:pt x="0" y="2147409"/>
                </a:moveTo>
                <a:lnTo>
                  <a:pt x="0" y="1565265"/>
                </a:lnTo>
                <a:lnTo>
                  <a:pt x="0" y="1544697"/>
                </a:lnTo>
                <a:lnTo>
                  <a:pt x="0" y="0"/>
                </a:lnTo>
                <a:lnTo>
                  <a:pt x="1585774" y="1112898"/>
                </a:lnTo>
                <a:lnTo>
                  <a:pt x="3162300" y="0"/>
                </a:lnTo>
                <a:lnTo>
                  <a:pt x="3162300" y="1544697"/>
                </a:lnTo>
                <a:lnTo>
                  <a:pt x="3162300" y="1565265"/>
                </a:lnTo>
                <a:lnTo>
                  <a:pt x="3162300" y="2147409"/>
                </a:ln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350" dirty="0">
              <a:cs typeface="+mn-ea"/>
              <a:sym typeface="+mn-lt"/>
            </a:endParaRPr>
          </a:p>
        </p:txBody>
      </p:sp>
      <p:sp>
        <p:nvSpPr>
          <p:cNvPr id="11" name="矩形 3">
            <a:extLst>
              <a:ext uri="{FF2B5EF4-FFF2-40B4-BE49-F238E27FC236}">
                <a16:creationId xmlns:a16="http://schemas.microsoft.com/office/drawing/2014/main" id="{65B2E1B6-E350-4024-A69C-C064D4BB9540}"/>
              </a:ext>
            </a:extLst>
          </p:cNvPr>
          <p:cNvSpPr/>
          <p:nvPr userDrawn="1"/>
        </p:nvSpPr>
        <p:spPr>
          <a:xfrm>
            <a:off x="3331566" y="1015093"/>
            <a:ext cx="2480873" cy="1428368"/>
          </a:xfrm>
          <a:custGeom>
            <a:avLst/>
            <a:gdLst>
              <a:gd name="connsiteX0" fmla="*/ 0 w 3162300"/>
              <a:gd name="connsiteY0" fmla="*/ 0 h 1871961"/>
              <a:gd name="connsiteX1" fmla="*/ 3162300 w 3162300"/>
              <a:gd name="connsiteY1" fmla="*/ 0 h 1871961"/>
              <a:gd name="connsiteX2" fmla="*/ 3162300 w 3162300"/>
              <a:gd name="connsiteY2" fmla="*/ 1871961 h 1871961"/>
              <a:gd name="connsiteX3" fmla="*/ 0 w 3162300"/>
              <a:gd name="connsiteY3" fmla="*/ 1871961 h 1871961"/>
              <a:gd name="connsiteX4" fmla="*/ 0 w 3162300"/>
              <a:gd name="connsiteY4" fmla="*/ 0 h 1871961"/>
              <a:gd name="connsiteX0" fmla="*/ 0 w 3162300"/>
              <a:gd name="connsiteY0" fmla="*/ 1871961 h 1963401"/>
              <a:gd name="connsiteX1" fmla="*/ 0 w 3162300"/>
              <a:gd name="connsiteY1" fmla="*/ 0 h 1963401"/>
              <a:gd name="connsiteX2" fmla="*/ 3162300 w 3162300"/>
              <a:gd name="connsiteY2" fmla="*/ 0 h 1963401"/>
              <a:gd name="connsiteX3" fmla="*/ 3162300 w 3162300"/>
              <a:gd name="connsiteY3" fmla="*/ 1871961 h 1963401"/>
              <a:gd name="connsiteX4" fmla="*/ 91440 w 3162300"/>
              <a:gd name="connsiteY4" fmla="*/ 1963401 h 1963401"/>
              <a:gd name="connsiteX0" fmla="*/ 0 w 3162300"/>
              <a:gd name="connsiteY0" fmla="*/ 1871961 h 1871961"/>
              <a:gd name="connsiteX1" fmla="*/ 0 w 3162300"/>
              <a:gd name="connsiteY1" fmla="*/ 0 h 1871961"/>
              <a:gd name="connsiteX2" fmla="*/ 3162300 w 3162300"/>
              <a:gd name="connsiteY2" fmla="*/ 0 h 1871961"/>
              <a:gd name="connsiteX3" fmla="*/ 3162300 w 3162300"/>
              <a:gd name="connsiteY3" fmla="*/ 1871961 h 1871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62300" h="1871961">
                <a:moveTo>
                  <a:pt x="0" y="1871961"/>
                </a:moveTo>
                <a:lnTo>
                  <a:pt x="0" y="0"/>
                </a:lnTo>
                <a:lnTo>
                  <a:pt x="3162300" y="0"/>
                </a:lnTo>
                <a:lnTo>
                  <a:pt x="3162300" y="1871961"/>
                </a:ln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sz="1350">
              <a:cs typeface="+mn-ea"/>
              <a:sym typeface="+mn-lt"/>
            </a:endParaRPr>
          </a:p>
        </p:txBody>
      </p:sp>
      <p:sp>
        <p:nvSpPr>
          <p:cNvPr id="12" name="等腰三角形 11">
            <a:extLst>
              <a:ext uri="{FF2B5EF4-FFF2-40B4-BE49-F238E27FC236}">
                <a16:creationId xmlns:a16="http://schemas.microsoft.com/office/drawing/2014/main" id="{F3B0B805-869F-4D89-BEB0-0E0DA525C8EE}"/>
              </a:ext>
            </a:extLst>
          </p:cNvPr>
          <p:cNvSpPr/>
          <p:nvPr userDrawn="1"/>
        </p:nvSpPr>
        <p:spPr>
          <a:xfrm flipV="1">
            <a:off x="4505454" y="3832178"/>
            <a:ext cx="133097" cy="152984"/>
          </a:xfrm>
          <a:prstGeom prst="triangl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35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35C4DA9-0AEB-473A-89C7-EECA1E2ABE7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43846" y="1333497"/>
            <a:ext cx="2256308" cy="631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06353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1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963"/>
          <a:stretch/>
        </p:blipFill>
        <p:spPr>
          <a:xfrm>
            <a:off x="5393534" y="133077"/>
            <a:ext cx="3771251" cy="6535793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1" y="1484318"/>
            <a:ext cx="2197526" cy="4364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8ABF151-FDDE-4498-994E-B5F9476EFB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1907" y="3871615"/>
            <a:ext cx="5465336" cy="781876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+mn-ea"/>
                <a:ea typeface="+mn-ea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endParaRPr lang="zh-CN" altLang="en-US" dirty="0"/>
          </a:p>
        </p:txBody>
      </p:sp>
      <p:sp>
        <p:nvSpPr>
          <p:cNvPr id="14" name="文本占位符 12">
            <a:extLst>
              <a:ext uri="{FF2B5EF4-FFF2-40B4-BE49-F238E27FC236}">
                <a16:creationId xmlns:a16="http://schemas.microsoft.com/office/drawing/2014/main" id="{8CC37306-857E-4BB2-87D4-C5C227822D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61907" y="5438458"/>
            <a:ext cx="5465336" cy="410333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15" name="文本占位符 12">
            <a:extLst>
              <a:ext uri="{FF2B5EF4-FFF2-40B4-BE49-F238E27FC236}">
                <a16:creationId xmlns:a16="http://schemas.microsoft.com/office/drawing/2014/main" id="{F63B7C85-1073-4365-852C-DE0C04E61B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661907" y="4908371"/>
            <a:ext cx="5465336" cy="410335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2FF2961-8E0B-4CFB-9897-39262A918722}"/>
              </a:ext>
            </a:extLst>
          </p:cNvPr>
          <p:cNvSpPr/>
          <p:nvPr userDrawn="1"/>
        </p:nvSpPr>
        <p:spPr>
          <a:xfrm>
            <a:off x="8643939" y="1484316"/>
            <a:ext cx="500062" cy="4364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562B6659-3604-4A5D-84A6-6A47FE1698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61907" y="1484316"/>
            <a:ext cx="5465336" cy="238680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950" b="1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单击此处</a:t>
            </a:r>
            <a:endParaRPr lang="en-US" altLang="zh-CN" dirty="0"/>
          </a:p>
          <a:p>
            <a:pPr lvl="0"/>
            <a:r>
              <a:rPr lang="zh-CN" altLang="en-US" dirty="0"/>
              <a:t>输入大标题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2195998" y="1484310"/>
            <a:ext cx="283382" cy="4364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8341007" y="1484310"/>
            <a:ext cx="302443" cy="4364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F269877-3713-4708-B674-1A813AB36FFC}"/>
              </a:ext>
            </a:extLst>
          </p:cNvPr>
          <p:cNvSpPr txBox="1"/>
          <p:nvPr userDrawn="1"/>
        </p:nvSpPr>
        <p:spPr>
          <a:xfrm rot="16200000">
            <a:off x="7450826" y="3556789"/>
            <a:ext cx="3170099" cy="19620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algn="dist">
              <a:defRPr sz="1100" b="1">
                <a:solidFill>
                  <a:schemeClr val="bg1">
                    <a:alpha val="22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sz="825" dirty="0">
                <a:solidFill>
                  <a:schemeClr val="bg1">
                    <a:alpha val="5000"/>
                  </a:schemeClr>
                </a:solidFill>
              </a:rPr>
              <a:t>BEIJING INSTITUTE OF TECHNOLOGY</a:t>
            </a:r>
          </a:p>
        </p:txBody>
      </p:sp>
      <p:grpSp>
        <p:nvGrpSpPr>
          <p:cNvPr id="16" name="组合 15"/>
          <p:cNvGrpSpPr/>
          <p:nvPr userDrawn="1"/>
        </p:nvGrpSpPr>
        <p:grpSpPr>
          <a:xfrm>
            <a:off x="458865" y="2031917"/>
            <a:ext cx="1299646" cy="3286784"/>
            <a:chOff x="9778366" y="1977238"/>
            <a:chExt cx="1732861" cy="3286784"/>
          </a:xfrm>
          <a:solidFill>
            <a:schemeClr val="bg1">
              <a:alpha val="5000"/>
            </a:schemeClr>
          </a:solidFill>
        </p:grpSpPr>
        <p:grpSp>
          <p:nvGrpSpPr>
            <p:cNvPr id="17" name="组合 16"/>
            <p:cNvGrpSpPr/>
            <p:nvPr/>
          </p:nvGrpSpPr>
          <p:grpSpPr>
            <a:xfrm>
              <a:off x="9778366" y="2020414"/>
              <a:ext cx="567014" cy="3193100"/>
              <a:chOff x="11305242" y="2003776"/>
              <a:chExt cx="354194" cy="1994619"/>
            </a:xfrm>
            <a:grpFill/>
          </p:grpSpPr>
          <p:sp>
            <p:nvSpPr>
              <p:cNvPr id="32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07751" y="3052538"/>
                <a:ext cx="345981" cy="390126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33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82341" y="3698614"/>
                <a:ext cx="199170" cy="299781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grpSp>
            <p:nvGrpSpPr>
              <p:cNvPr id="34" name="组合 33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1305242" y="2003776"/>
                <a:ext cx="354194" cy="439406"/>
                <a:chOff x="5548313" y="2084388"/>
                <a:chExt cx="547688" cy="679451"/>
              </a:xfrm>
              <a:grpFill/>
            </p:grpSpPr>
            <p:sp>
              <p:nvSpPr>
                <p:cNvPr id="39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40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380187" y="2628491"/>
                <a:ext cx="208353" cy="241263"/>
                <a:chOff x="3792874" y="3138488"/>
                <a:chExt cx="322175" cy="373063"/>
              </a:xfrm>
              <a:grpFill/>
            </p:grpSpPr>
            <p:sp>
              <p:nvSpPr>
                <p:cNvPr id="36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7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8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18" name="组合 17"/>
            <p:cNvGrpSpPr/>
            <p:nvPr/>
          </p:nvGrpSpPr>
          <p:grpSpPr>
            <a:xfrm>
              <a:off x="10861863" y="1977238"/>
              <a:ext cx="649364" cy="3286784"/>
              <a:chOff x="10232762" y="2216649"/>
              <a:chExt cx="405635" cy="2053139"/>
            </a:xfrm>
            <a:grpFill/>
          </p:grpSpPr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10279016" y="3306476"/>
                <a:ext cx="313128" cy="329555"/>
                <a:chOff x="6113463" y="3541713"/>
                <a:chExt cx="484188" cy="509588"/>
              </a:xfrm>
              <a:grpFill/>
            </p:grpSpPr>
            <p:sp>
              <p:nvSpPr>
                <p:cNvPr id="30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1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10268702" y="2216649"/>
                <a:ext cx="355220" cy="448646"/>
                <a:chOff x="6108700" y="2066926"/>
                <a:chExt cx="549275" cy="693738"/>
              </a:xfrm>
              <a:grpFill/>
            </p:grpSpPr>
            <p:sp>
              <p:nvSpPr>
                <p:cNvPr id="28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9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21" name="组合 20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10332867" y="2868571"/>
                <a:ext cx="238182" cy="205330"/>
                <a:chOff x="6186488" y="2930526"/>
                <a:chExt cx="368300" cy="317500"/>
              </a:xfrm>
              <a:grpFill/>
            </p:grpSpPr>
            <p:sp>
              <p:nvSpPr>
                <p:cNvPr id="25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6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7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22" name="组合 21"/>
              <p:cNvGrpSpPr/>
              <p:nvPr/>
            </p:nvGrpSpPr>
            <p:grpSpPr>
              <a:xfrm>
                <a:off x="10232762" y="3871448"/>
                <a:ext cx="405635" cy="398340"/>
                <a:chOff x="11854992" y="1994536"/>
                <a:chExt cx="405635" cy="398340"/>
              </a:xfrm>
              <a:grpFill/>
            </p:grpSpPr>
            <p:sp>
              <p:nvSpPr>
                <p:cNvPr id="23" name="Freeform 11">
                  <a:extLst>
                    <a:ext uri="{FF2B5EF4-FFF2-40B4-BE49-F238E27FC236}">
                      <a16:creationId xmlns:a16="http://schemas.microsoft.com/office/drawing/2014/main" id="{9E7CBDC3-9BA0-4307-8967-3267E5966ED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976099" y="1994536"/>
                  <a:ext cx="284528" cy="398340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4" name="Freeform 12">
                  <a:extLst>
                    <a:ext uri="{FF2B5EF4-FFF2-40B4-BE49-F238E27FC236}">
                      <a16:creationId xmlns:a16="http://schemas.microsoft.com/office/drawing/2014/main" id="{D88D9717-3185-4A77-8E18-2A8659D441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54992" y="2009127"/>
                  <a:ext cx="153208" cy="383749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</p:grpSp>
      <p:pic>
        <p:nvPicPr>
          <p:cNvPr id="41" name="图片 4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6056" y="515429"/>
            <a:ext cx="1721495" cy="504694"/>
          </a:xfrm>
          <a:prstGeom prst="rect">
            <a:avLst/>
          </a:prstGeom>
        </p:spPr>
      </p:pic>
      <p:cxnSp>
        <p:nvCxnSpPr>
          <p:cNvPr id="42" name="直接连接符 41"/>
          <p:cNvCxnSpPr/>
          <p:nvPr userDrawn="1"/>
        </p:nvCxnSpPr>
        <p:spPr>
          <a:xfrm>
            <a:off x="2195999" y="1355988"/>
            <a:ext cx="0" cy="458984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 userDrawn="1"/>
        </p:nvCxnSpPr>
        <p:spPr>
          <a:xfrm>
            <a:off x="8641908" y="1400598"/>
            <a:ext cx="0" cy="454523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332313"/>
      </p:ext>
    </p:extLst>
  </p:cSld>
  <p:clrMapOvr>
    <a:masterClrMapping/>
  </p:clrMapOvr>
  <p:transition spd="med">
    <p:fade/>
  </p:transition>
  <p:extLst>
    <p:ext uri="{DCECCB84-F9BA-43D5-87BE-67443E8EF086}">
      <p15:sldGuideLst xmlns:p15="http://schemas.microsoft.com/office/powerpoint/2012/main">
        <p15:guide id="1" pos="2880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1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50433" y="133077"/>
            <a:ext cx="5093768" cy="6535793"/>
          </a:xfrm>
          <a:prstGeom prst="rect">
            <a:avLst/>
          </a:prstGeom>
        </p:spPr>
      </p:pic>
      <p:sp>
        <p:nvSpPr>
          <p:cNvPr id="3" name="副标题 2">
            <a:extLst>
              <a:ext uri="{FF2B5EF4-FFF2-40B4-BE49-F238E27FC236}">
                <a16:creationId xmlns:a16="http://schemas.microsoft.com/office/drawing/2014/main" id="{38ABF151-FDDE-4498-994E-B5F9476EFB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238" y="3871615"/>
            <a:ext cx="5465336" cy="781876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+mn-ea"/>
                <a:ea typeface="+mn-ea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endParaRPr lang="zh-CN" altLang="en-US" dirty="0"/>
          </a:p>
        </p:txBody>
      </p:sp>
      <p:sp>
        <p:nvSpPr>
          <p:cNvPr id="14" name="文本占位符 12">
            <a:extLst>
              <a:ext uri="{FF2B5EF4-FFF2-40B4-BE49-F238E27FC236}">
                <a16:creationId xmlns:a16="http://schemas.microsoft.com/office/drawing/2014/main" id="{8CC37306-857E-4BB2-87D4-C5C227822D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2238" y="5438458"/>
            <a:ext cx="5465336" cy="410333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15" name="文本占位符 12">
            <a:extLst>
              <a:ext uri="{FF2B5EF4-FFF2-40B4-BE49-F238E27FC236}">
                <a16:creationId xmlns:a16="http://schemas.microsoft.com/office/drawing/2014/main" id="{F63B7C85-1073-4365-852C-DE0C04E61B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12238" y="4908371"/>
            <a:ext cx="5465336" cy="410335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562B6659-3604-4A5D-84A6-6A47FE1698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2238" y="1484316"/>
            <a:ext cx="5465336" cy="226755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4950" b="1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en-US" altLang="zh-CN" dirty="0"/>
          </a:p>
          <a:p>
            <a:pPr lvl="0"/>
            <a:r>
              <a:rPr lang="zh-CN" altLang="en-US" dirty="0"/>
              <a:t>输入标题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2FF2961-8E0B-4CFB-9897-39262A918722}"/>
              </a:ext>
            </a:extLst>
          </p:cNvPr>
          <p:cNvSpPr/>
          <p:nvPr userDrawn="1"/>
        </p:nvSpPr>
        <p:spPr>
          <a:xfrm>
            <a:off x="0" y="1484316"/>
            <a:ext cx="500062" cy="4364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500673" y="1484310"/>
            <a:ext cx="302443" cy="4364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6943726" y="1484318"/>
            <a:ext cx="2197526" cy="43644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02F5BB1-3479-4B75-8121-C76027E92312}"/>
              </a:ext>
            </a:extLst>
          </p:cNvPr>
          <p:cNvSpPr/>
          <p:nvPr userDrawn="1"/>
        </p:nvSpPr>
        <p:spPr>
          <a:xfrm>
            <a:off x="6661822" y="1484310"/>
            <a:ext cx="283382" cy="4364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16" name="组合 15"/>
          <p:cNvGrpSpPr/>
          <p:nvPr userDrawn="1"/>
        </p:nvGrpSpPr>
        <p:grpSpPr>
          <a:xfrm>
            <a:off x="7374015" y="2031917"/>
            <a:ext cx="1299646" cy="3286784"/>
            <a:chOff x="9778366" y="1977238"/>
            <a:chExt cx="1732861" cy="3286784"/>
          </a:xfrm>
          <a:solidFill>
            <a:schemeClr val="bg1">
              <a:alpha val="5000"/>
            </a:schemeClr>
          </a:solidFill>
        </p:grpSpPr>
        <p:grpSp>
          <p:nvGrpSpPr>
            <p:cNvPr id="17" name="组合 16"/>
            <p:cNvGrpSpPr/>
            <p:nvPr/>
          </p:nvGrpSpPr>
          <p:grpSpPr>
            <a:xfrm>
              <a:off x="9778366" y="2020414"/>
              <a:ext cx="567014" cy="3193100"/>
              <a:chOff x="11305242" y="2003776"/>
              <a:chExt cx="354194" cy="1994619"/>
            </a:xfrm>
            <a:grpFill/>
          </p:grpSpPr>
          <p:sp>
            <p:nvSpPr>
              <p:cNvPr id="32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07751" y="3052538"/>
                <a:ext cx="345981" cy="390126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33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82341" y="3698614"/>
                <a:ext cx="199170" cy="299781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grpSp>
            <p:nvGrpSpPr>
              <p:cNvPr id="34" name="组合 33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1305242" y="2003776"/>
                <a:ext cx="354194" cy="439406"/>
                <a:chOff x="5548313" y="2084388"/>
                <a:chExt cx="547688" cy="679451"/>
              </a:xfrm>
              <a:grpFill/>
            </p:grpSpPr>
            <p:sp>
              <p:nvSpPr>
                <p:cNvPr id="39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40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380187" y="2628491"/>
                <a:ext cx="208353" cy="241263"/>
                <a:chOff x="3792874" y="3138488"/>
                <a:chExt cx="322175" cy="373063"/>
              </a:xfrm>
              <a:grpFill/>
            </p:grpSpPr>
            <p:sp>
              <p:nvSpPr>
                <p:cNvPr id="36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7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8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18" name="组合 17"/>
            <p:cNvGrpSpPr/>
            <p:nvPr/>
          </p:nvGrpSpPr>
          <p:grpSpPr>
            <a:xfrm>
              <a:off x="10861863" y="1977238"/>
              <a:ext cx="649364" cy="3286784"/>
              <a:chOff x="10232762" y="2216649"/>
              <a:chExt cx="405635" cy="2053139"/>
            </a:xfrm>
            <a:grpFill/>
          </p:grpSpPr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10279016" y="3306476"/>
                <a:ext cx="313128" cy="329555"/>
                <a:chOff x="6113463" y="3541713"/>
                <a:chExt cx="484188" cy="509588"/>
              </a:xfrm>
              <a:grpFill/>
            </p:grpSpPr>
            <p:sp>
              <p:nvSpPr>
                <p:cNvPr id="30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1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10268702" y="2216649"/>
                <a:ext cx="355220" cy="448646"/>
                <a:chOff x="6108700" y="2066926"/>
                <a:chExt cx="549275" cy="693738"/>
              </a:xfrm>
              <a:grpFill/>
            </p:grpSpPr>
            <p:sp>
              <p:nvSpPr>
                <p:cNvPr id="28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9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21" name="组合 20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10332867" y="2868571"/>
                <a:ext cx="238182" cy="205330"/>
                <a:chOff x="6186488" y="2930526"/>
                <a:chExt cx="368300" cy="317500"/>
              </a:xfrm>
              <a:grpFill/>
            </p:grpSpPr>
            <p:sp>
              <p:nvSpPr>
                <p:cNvPr id="25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6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7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22" name="组合 21"/>
              <p:cNvGrpSpPr/>
              <p:nvPr/>
            </p:nvGrpSpPr>
            <p:grpSpPr>
              <a:xfrm>
                <a:off x="10232762" y="3871448"/>
                <a:ext cx="405635" cy="398340"/>
                <a:chOff x="11854992" y="1994536"/>
                <a:chExt cx="405635" cy="398340"/>
              </a:xfrm>
              <a:grpFill/>
            </p:grpSpPr>
            <p:sp>
              <p:nvSpPr>
                <p:cNvPr id="23" name="Freeform 11">
                  <a:extLst>
                    <a:ext uri="{FF2B5EF4-FFF2-40B4-BE49-F238E27FC236}">
                      <a16:creationId xmlns:a16="http://schemas.microsoft.com/office/drawing/2014/main" id="{9E7CBDC3-9BA0-4307-8967-3267E5966ED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976099" y="1994536"/>
                  <a:ext cx="284528" cy="398340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4" name="Freeform 12">
                  <a:extLst>
                    <a:ext uri="{FF2B5EF4-FFF2-40B4-BE49-F238E27FC236}">
                      <a16:creationId xmlns:a16="http://schemas.microsoft.com/office/drawing/2014/main" id="{D88D9717-3185-4A77-8E18-2A8659D441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54992" y="2009127"/>
                  <a:ext cx="153208" cy="383749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</p:grpSp>
      <p:sp>
        <p:nvSpPr>
          <p:cNvPr id="41" name="文本框 40">
            <a:extLst>
              <a:ext uri="{FF2B5EF4-FFF2-40B4-BE49-F238E27FC236}">
                <a16:creationId xmlns:a16="http://schemas.microsoft.com/office/drawing/2014/main" id="{DF269877-3713-4708-B674-1A813AB36FFC}"/>
              </a:ext>
            </a:extLst>
          </p:cNvPr>
          <p:cNvSpPr txBox="1"/>
          <p:nvPr userDrawn="1"/>
        </p:nvSpPr>
        <p:spPr>
          <a:xfrm rot="16200000">
            <a:off x="-1478862" y="3556789"/>
            <a:ext cx="3170099" cy="19620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algn="dist">
              <a:defRPr sz="1100" b="1">
                <a:solidFill>
                  <a:schemeClr val="bg1">
                    <a:alpha val="22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sz="825" dirty="0">
                <a:solidFill>
                  <a:schemeClr val="bg1">
                    <a:alpha val="5000"/>
                  </a:schemeClr>
                </a:solidFill>
              </a:rPr>
              <a:t>BEIJING INSTITUTE OF TECHNOLOGY</a:t>
            </a:r>
          </a:p>
        </p:txBody>
      </p:sp>
      <p:pic>
        <p:nvPicPr>
          <p:cNvPr id="42" name="图片 4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9477" y="548450"/>
            <a:ext cx="1721495" cy="504694"/>
          </a:xfrm>
          <a:prstGeom prst="rect">
            <a:avLst/>
          </a:prstGeom>
        </p:spPr>
      </p:pic>
      <p:cxnSp>
        <p:nvCxnSpPr>
          <p:cNvPr id="4" name="直接连接符 3"/>
          <p:cNvCxnSpPr/>
          <p:nvPr userDrawn="1"/>
        </p:nvCxnSpPr>
        <p:spPr>
          <a:xfrm>
            <a:off x="500062" y="1329225"/>
            <a:ext cx="0" cy="471473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 userDrawn="1"/>
        </p:nvCxnSpPr>
        <p:spPr>
          <a:xfrm>
            <a:off x="6943725" y="1280163"/>
            <a:ext cx="0" cy="483516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3800019"/>
      </p:ext>
    </p:extLst>
  </p:cSld>
  <p:clrMapOvr>
    <a:masterClrMapping/>
  </p:clrMapOvr>
  <p:transition spd="med">
    <p:fade/>
  </p:transition>
  <p:extLst>
    <p:ext uri="{DCECCB84-F9BA-43D5-87BE-67443E8EF086}">
      <p15:sldGuideLst xmlns:p15="http://schemas.microsoft.com/office/powerpoint/2012/main">
        <p15:guide id="1" pos="2880" userDrawn="1">
          <p15:clr>
            <a:srgbClr val="FBAE40"/>
          </p15:clr>
        </p15:guide>
        <p15:guide id="2" orient="horz" pos="935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2-首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-矩形 7">
            <a:extLst>
              <a:ext uri="{FF2B5EF4-FFF2-40B4-BE49-F238E27FC236}">
                <a16:creationId xmlns:a16="http://schemas.microsoft.com/office/drawing/2014/main" id="{0761A886-F0D7-4C39-AFFF-052DB74E32F7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7" name="PA-矩形 7">
            <a:extLst>
              <a:ext uri="{FF2B5EF4-FFF2-40B4-BE49-F238E27FC236}">
                <a16:creationId xmlns:a16="http://schemas.microsoft.com/office/drawing/2014/main" id="{61E30CDC-6882-4EF4-A98A-D29C1686BFEA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rgbClr val="008244"/>
              </a:gs>
              <a:gs pos="100000">
                <a:schemeClr val="accent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 sz="1350" dirty="0"/>
          </a:p>
        </p:txBody>
      </p:sp>
      <p:sp>
        <p:nvSpPr>
          <p:cNvPr id="8" name="任意多边形: 形状 39">
            <a:extLst>
              <a:ext uri="{FF2B5EF4-FFF2-40B4-BE49-F238E27FC236}">
                <a16:creationId xmlns:a16="http://schemas.microsoft.com/office/drawing/2014/main" id="{B18E0BAC-81B9-4AB0-A570-682285AF4673}"/>
              </a:ext>
            </a:extLst>
          </p:cNvPr>
          <p:cNvSpPr/>
          <p:nvPr userDrawn="1"/>
        </p:nvSpPr>
        <p:spPr>
          <a:xfrm>
            <a:off x="166417" y="0"/>
            <a:ext cx="5652643" cy="6858000"/>
          </a:xfrm>
          <a:custGeom>
            <a:avLst/>
            <a:gdLst>
              <a:gd name="connsiteX0" fmla="*/ 0 w 7536857"/>
              <a:gd name="connsiteY0" fmla="*/ 0 h 6858000"/>
              <a:gd name="connsiteX1" fmla="*/ 6351816 w 7536857"/>
              <a:gd name="connsiteY1" fmla="*/ 0 h 6858000"/>
              <a:gd name="connsiteX2" fmla="*/ 6432300 w 7536857"/>
              <a:gd name="connsiteY2" fmla="*/ 102417 h 6858000"/>
              <a:gd name="connsiteX3" fmla="*/ 7536857 w 7536857"/>
              <a:gd name="connsiteY3" fmla="*/ 3429000 h 6858000"/>
              <a:gd name="connsiteX4" fmla="*/ 6432300 w 7536857"/>
              <a:gd name="connsiteY4" fmla="*/ 6755583 h 6858000"/>
              <a:gd name="connsiteX5" fmla="*/ 6351816 w 7536857"/>
              <a:gd name="connsiteY5" fmla="*/ 6858000 h 6858000"/>
              <a:gd name="connsiteX6" fmla="*/ 0 w 753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36857" h="6858000">
                <a:moveTo>
                  <a:pt x="0" y="0"/>
                </a:moveTo>
                <a:lnTo>
                  <a:pt x="6351816" y="0"/>
                </a:lnTo>
                <a:lnTo>
                  <a:pt x="6432300" y="102417"/>
                </a:lnTo>
                <a:cubicBezTo>
                  <a:pt x="7126033" y="1030047"/>
                  <a:pt x="7536857" y="2181547"/>
                  <a:pt x="7536857" y="3429000"/>
                </a:cubicBezTo>
                <a:cubicBezTo>
                  <a:pt x="7536857" y="4676454"/>
                  <a:pt x="7126033" y="5827953"/>
                  <a:pt x="6432300" y="6755583"/>
                </a:cubicBezTo>
                <a:lnTo>
                  <a:pt x="6351816" y="6858000"/>
                </a:lnTo>
                <a:lnTo>
                  <a:pt x="0" y="6858000"/>
                </a:lnTo>
                <a:close/>
              </a:path>
            </a:pathLst>
          </a:custGeom>
          <a:pattFill prst="pct5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190500" sx="101000" sy="101000" algn="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9" name="任意多边形: 形状 39">
            <a:extLst>
              <a:ext uri="{FF2B5EF4-FFF2-40B4-BE49-F238E27FC236}">
                <a16:creationId xmlns:a16="http://schemas.microsoft.com/office/drawing/2014/main" id="{B18E0BAC-81B9-4AB0-A570-682285AF4673}"/>
              </a:ext>
            </a:extLst>
          </p:cNvPr>
          <p:cNvSpPr/>
          <p:nvPr userDrawn="1"/>
        </p:nvSpPr>
        <p:spPr>
          <a:xfrm>
            <a:off x="142258" y="0"/>
            <a:ext cx="5652643" cy="6858000"/>
          </a:xfrm>
          <a:custGeom>
            <a:avLst/>
            <a:gdLst>
              <a:gd name="connsiteX0" fmla="*/ 0 w 7536857"/>
              <a:gd name="connsiteY0" fmla="*/ 0 h 6858000"/>
              <a:gd name="connsiteX1" fmla="*/ 6351816 w 7536857"/>
              <a:gd name="connsiteY1" fmla="*/ 0 h 6858000"/>
              <a:gd name="connsiteX2" fmla="*/ 6432300 w 7536857"/>
              <a:gd name="connsiteY2" fmla="*/ 102417 h 6858000"/>
              <a:gd name="connsiteX3" fmla="*/ 7536857 w 7536857"/>
              <a:gd name="connsiteY3" fmla="*/ 3429000 h 6858000"/>
              <a:gd name="connsiteX4" fmla="*/ 6432300 w 7536857"/>
              <a:gd name="connsiteY4" fmla="*/ 6755583 h 6858000"/>
              <a:gd name="connsiteX5" fmla="*/ 6351816 w 7536857"/>
              <a:gd name="connsiteY5" fmla="*/ 6858000 h 6858000"/>
              <a:gd name="connsiteX6" fmla="*/ 0 w 753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36857" h="6858000">
                <a:moveTo>
                  <a:pt x="0" y="0"/>
                </a:moveTo>
                <a:lnTo>
                  <a:pt x="6351816" y="0"/>
                </a:lnTo>
                <a:lnTo>
                  <a:pt x="6432300" y="102417"/>
                </a:lnTo>
                <a:cubicBezTo>
                  <a:pt x="7126033" y="1030047"/>
                  <a:pt x="7536857" y="2181547"/>
                  <a:pt x="7536857" y="3429000"/>
                </a:cubicBezTo>
                <a:cubicBezTo>
                  <a:pt x="7536857" y="4676454"/>
                  <a:pt x="7126033" y="5827953"/>
                  <a:pt x="6432300" y="6755583"/>
                </a:cubicBezTo>
                <a:lnTo>
                  <a:pt x="635181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A13F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任意多边形: 形状 39">
            <a:extLst>
              <a:ext uri="{FF2B5EF4-FFF2-40B4-BE49-F238E27FC236}">
                <a16:creationId xmlns:a16="http://schemas.microsoft.com/office/drawing/2014/main" id="{B18E0BAC-81B9-4AB0-A570-682285AF4673}"/>
              </a:ext>
            </a:extLst>
          </p:cNvPr>
          <p:cNvSpPr/>
          <p:nvPr userDrawn="1"/>
        </p:nvSpPr>
        <p:spPr>
          <a:xfrm>
            <a:off x="2" y="0"/>
            <a:ext cx="5652643" cy="6858000"/>
          </a:xfrm>
          <a:custGeom>
            <a:avLst/>
            <a:gdLst>
              <a:gd name="connsiteX0" fmla="*/ 0 w 7536857"/>
              <a:gd name="connsiteY0" fmla="*/ 0 h 6858000"/>
              <a:gd name="connsiteX1" fmla="*/ 6351816 w 7536857"/>
              <a:gd name="connsiteY1" fmla="*/ 0 h 6858000"/>
              <a:gd name="connsiteX2" fmla="*/ 6432300 w 7536857"/>
              <a:gd name="connsiteY2" fmla="*/ 102417 h 6858000"/>
              <a:gd name="connsiteX3" fmla="*/ 7536857 w 7536857"/>
              <a:gd name="connsiteY3" fmla="*/ 3429000 h 6858000"/>
              <a:gd name="connsiteX4" fmla="*/ 6432300 w 7536857"/>
              <a:gd name="connsiteY4" fmla="*/ 6755583 h 6858000"/>
              <a:gd name="connsiteX5" fmla="*/ 6351816 w 7536857"/>
              <a:gd name="connsiteY5" fmla="*/ 6858000 h 6858000"/>
              <a:gd name="connsiteX6" fmla="*/ 0 w 753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36857" h="6858000">
                <a:moveTo>
                  <a:pt x="0" y="0"/>
                </a:moveTo>
                <a:lnTo>
                  <a:pt x="6351816" y="0"/>
                </a:lnTo>
                <a:lnTo>
                  <a:pt x="6432300" y="102417"/>
                </a:lnTo>
                <a:cubicBezTo>
                  <a:pt x="7126033" y="1030047"/>
                  <a:pt x="7536857" y="2181547"/>
                  <a:pt x="7536857" y="3429000"/>
                </a:cubicBezTo>
                <a:cubicBezTo>
                  <a:pt x="7536857" y="4676454"/>
                  <a:pt x="7126033" y="5827953"/>
                  <a:pt x="6432300" y="6755583"/>
                </a:cubicBezTo>
                <a:lnTo>
                  <a:pt x="635181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" sx="101000" sy="101000" algn="l" rotWithShape="0">
              <a:prstClr val="black">
                <a:alpha val="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1" name="任意多边形: 形状 74">
            <a:extLst>
              <a:ext uri="{FF2B5EF4-FFF2-40B4-BE49-F238E27FC236}">
                <a16:creationId xmlns:a16="http://schemas.microsoft.com/office/drawing/2014/main" id="{4CEDE2BC-7BF6-4AE3-8B04-4514441E4040}"/>
              </a:ext>
            </a:extLst>
          </p:cNvPr>
          <p:cNvSpPr/>
          <p:nvPr userDrawn="1"/>
        </p:nvSpPr>
        <p:spPr>
          <a:xfrm flipV="1">
            <a:off x="495302" y="3829589"/>
            <a:ext cx="4867037" cy="193259"/>
          </a:xfrm>
          <a:custGeom>
            <a:avLst/>
            <a:gdLst>
              <a:gd name="connsiteX0" fmla="*/ 0 w 6415214"/>
              <a:gd name="connsiteY0" fmla="*/ 171407 h 171407"/>
              <a:gd name="connsiteX1" fmla="*/ 6415214 w 6415214"/>
              <a:gd name="connsiteY1" fmla="*/ 171407 h 171407"/>
              <a:gd name="connsiteX2" fmla="*/ 6415214 w 6415214"/>
              <a:gd name="connsiteY2" fmla="*/ 100390 h 171407"/>
              <a:gd name="connsiteX3" fmla="*/ 511261 w 6415214"/>
              <a:gd name="connsiteY3" fmla="*/ 100390 h 171407"/>
              <a:gd name="connsiteX4" fmla="*/ 229919 w 6415214"/>
              <a:gd name="connsiteY4" fmla="*/ 0 h 171407"/>
              <a:gd name="connsiteX5" fmla="*/ 229919 w 6415214"/>
              <a:gd name="connsiteY5" fmla="*/ 100390 h 171407"/>
              <a:gd name="connsiteX6" fmla="*/ 0 w 6415214"/>
              <a:gd name="connsiteY6" fmla="*/ 100390 h 171407"/>
              <a:gd name="connsiteX0" fmla="*/ 0 w 6415214"/>
              <a:gd name="connsiteY0" fmla="*/ 171407 h 262847"/>
              <a:gd name="connsiteX1" fmla="*/ 6415214 w 6415214"/>
              <a:gd name="connsiteY1" fmla="*/ 171407 h 262847"/>
              <a:gd name="connsiteX2" fmla="*/ 6415214 w 6415214"/>
              <a:gd name="connsiteY2" fmla="*/ 100390 h 262847"/>
              <a:gd name="connsiteX3" fmla="*/ 511261 w 6415214"/>
              <a:gd name="connsiteY3" fmla="*/ 100390 h 262847"/>
              <a:gd name="connsiteX4" fmla="*/ 229919 w 6415214"/>
              <a:gd name="connsiteY4" fmla="*/ 0 h 262847"/>
              <a:gd name="connsiteX5" fmla="*/ 229919 w 6415214"/>
              <a:gd name="connsiteY5" fmla="*/ 100390 h 262847"/>
              <a:gd name="connsiteX6" fmla="*/ 0 w 6415214"/>
              <a:gd name="connsiteY6" fmla="*/ 100390 h 262847"/>
              <a:gd name="connsiteX7" fmla="*/ 91440 w 6415214"/>
              <a:gd name="connsiteY7" fmla="*/ 262847 h 262847"/>
              <a:gd name="connsiteX0" fmla="*/ 0 w 6415214"/>
              <a:gd name="connsiteY0" fmla="*/ 171407 h 171407"/>
              <a:gd name="connsiteX1" fmla="*/ 6415214 w 6415214"/>
              <a:gd name="connsiteY1" fmla="*/ 171407 h 171407"/>
              <a:gd name="connsiteX2" fmla="*/ 6415214 w 6415214"/>
              <a:gd name="connsiteY2" fmla="*/ 100390 h 171407"/>
              <a:gd name="connsiteX3" fmla="*/ 511261 w 6415214"/>
              <a:gd name="connsiteY3" fmla="*/ 100390 h 171407"/>
              <a:gd name="connsiteX4" fmla="*/ 229919 w 6415214"/>
              <a:gd name="connsiteY4" fmla="*/ 0 h 171407"/>
              <a:gd name="connsiteX5" fmla="*/ 229919 w 6415214"/>
              <a:gd name="connsiteY5" fmla="*/ 100390 h 171407"/>
              <a:gd name="connsiteX6" fmla="*/ 0 w 6415214"/>
              <a:gd name="connsiteY6" fmla="*/ 100390 h 171407"/>
              <a:gd name="connsiteX0" fmla="*/ 0 w 6415214"/>
              <a:gd name="connsiteY0" fmla="*/ 171407 h 171407"/>
              <a:gd name="connsiteX1" fmla="*/ 6415214 w 6415214"/>
              <a:gd name="connsiteY1" fmla="*/ 100390 h 171407"/>
              <a:gd name="connsiteX2" fmla="*/ 511261 w 6415214"/>
              <a:gd name="connsiteY2" fmla="*/ 100390 h 171407"/>
              <a:gd name="connsiteX3" fmla="*/ 229919 w 6415214"/>
              <a:gd name="connsiteY3" fmla="*/ 0 h 171407"/>
              <a:gd name="connsiteX4" fmla="*/ 229919 w 6415214"/>
              <a:gd name="connsiteY4" fmla="*/ 100390 h 171407"/>
              <a:gd name="connsiteX5" fmla="*/ 0 w 6415214"/>
              <a:gd name="connsiteY5" fmla="*/ 100390 h 171407"/>
              <a:gd name="connsiteX0" fmla="*/ 6415214 w 6415214"/>
              <a:gd name="connsiteY0" fmla="*/ 100390 h 100390"/>
              <a:gd name="connsiteX1" fmla="*/ 511261 w 6415214"/>
              <a:gd name="connsiteY1" fmla="*/ 100390 h 100390"/>
              <a:gd name="connsiteX2" fmla="*/ 229919 w 6415214"/>
              <a:gd name="connsiteY2" fmla="*/ 0 h 100390"/>
              <a:gd name="connsiteX3" fmla="*/ 229919 w 6415214"/>
              <a:gd name="connsiteY3" fmla="*/ 100390 h 100390"/>
              <a:gd name="connsiteX4" fmla="*/ 0 w 6415214"/>
              <a:gd name="connsiteY4" fmla="*/ 100390 h 100390"/>
              <a:gd name="connsiteX0" fmla="*/ 6415214 w 6415214"/>
              <a:gd name="connsiteY0" fmla="*/ 195640 h 195640"/>
              <a:gd name="connsiteX1" fmla="*/ 511261 w 6415214"/>
              <a:gd name="connsiteY1" fmla="*/ 195640 h 195640"/>
              <a:gd name="connsiteX2" fmla="*/ 227538 w 6415214"/>
              <a:gd name="connsiteY2" fmla="*/ 0 h 195640"/>
              <a:gd name="connsiteX3" fmla="*/ 229919 w 6415214"/>
              <a:gd name="connsiteY3" fmla="*/ 195640 h 195640"/>
              <a:gd name="connsiteX4" fmla="*/ 0 w 6415214"/>
              <a:gd name="connsiteY4" fmla="*/ 195640 h 195640"/>
              <a:gd name="connsiteX0" fmla="*/ 6415214 w 6415214"/>
              <a:gd name="connsiteY0" fmla="*/ 193259 h 193259"/>
              <a:gd name="connsiteX1" fmla="*/ 511261 w 6415214"/>
              <a:gd name="connsiteY1" fmla="*/ 193259 h 193259"/>
              <a:gd name="connsiteX2" fmla="*/ 232301 w 6415214"/>
              <a:gd name="connsiteY2" fmla="*/ 0 h 193259"/>
              <a:gd name="connsiteX3" fmla="*/ 229919 w 6415214"/>
              <a:gd name="connsiteY3" fmla="*/ 193259 h 193259"/>
              <a:gd name="connsiteX4" fmla="*/ 0 w 6415214"/>
              <a:gd name="connsiteY4" fmla="*/ 193259 h 193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15214" h="193259">
                <a:moveTo>
                  <a:pt x="6415214" y="193259"/>
                </a:moveTo>
                <a:lnTo>
                  <a:pt x="511261" y="193259"/>
                </a:lnTo>
                <a:lnTo>
                  <a:pt x="232301" y="0"/>
                </a:lnTo>
                <a:cubicBezTo>
                  <a:pt x="233095" y="65213"/>
                  <a:pt x="229125" y="128046"/>
                  <a:pt x="229919" y="193259"/>
                </a:cubicBezTo>
                <a:lnTo>
                  <a:pt x="0" y="193259"/>
                </a:lnTo>
              </a:path>
            </a:pathLst>
          </a:cu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350">
              <a:cs typeface="+mn-ea"/>
              <a:sym typeface="+mn-lt"/>
            </a:endParaRPr>
          </a:p>
        </p:txBody>
      </p:sp>
      <p:sp>
        <p:nvSpPr>
          <p:cNvPr id="12" name="标题 47">
            <a:extLst>
              <a:ext uri="{FF2B5EF4-FFF2-40B4-BE49-F238E27FC236}">
                <a16:creationId xmlns:a16="http://schemas.microsoft.com/office/drawing/2014/main" id="{26FA9A66-DBB6-484A-829A-BC30DE6725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2815" y="2755191"/>
            <a:ext cx="5291969" cy="92333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>
              <a:lnSpc>
                <a:spcPct val="100000"/>
              </a:lnSpc>
              <a:defRPr lang="zh-CN" altLang="en-US" sz="2700" b="1" spc="75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pPr marL="0" lvl="0"/>
            <a:r>
              <a:rPr lang="zh-CN" altLang="en-US" dirty="0"/>
              <a:t>请在此输入标题</a:t>
            </a:r>
            <a:br>
              <a:rPr lang="zh-CN" altLang="en-US" dirty="0"/>
            </a:br>
            <a:r>
              <a:rPr lang="zh-CN" altLang="en-US" dirty="0"/>
              <a:t>尽量回车保证标题为两行</a:t>
            </a:r>
          </a:p>
        </p:txBody>
      </p:sp>
      <p:sp>
        <p:nvSpPr>
          <p:cNvPr id="13" name="文本占位符 87">
            <a:extLst>
              <a:ext uri="{FF2B5EF4-FFF2-40B4-BE49-F238E27FC236}">
                <a16:creationId xmlns:a16="http://schemas.microsoft.com/office/drawing/2014/main" id="{F56DEE86-1AA4-4820-A7A1-E4F787904C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1034" y="2352090"/>
            <a:ext cx="3865939" cy="21698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buNone/>
              <a:defRPr lang="zh-CN" altLang="en-US" sz="900" spc="75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Wingdings 3" panose="05040102010807070707" pitchFamily="18" charset="2"/>
              </a:defRPr>
            </a:lvl1pPr>
          </a:lstStyle>
          <a:p>
            <a:pPr marL="171450" lvl="0" indent="-171450"/>
            <a:r>
              <a:rPr lang="zh-CN" altLang="en-US" dirty="0"/>
              <a:t>请在此输入你的副标题</a:t>
            </a:r>
          </a:p>
        </p:txBody>
      </p:sp>
      <p:sp>
        <p:nvSpPr>
          <p:cNvPr id="14" name="文本占位符 53">
            <a:extLst>
              <a:ext uri="{FF2B5EF4-FFF2-40B4-BE49-F238E27FC236}">
                <a16:creationId xmlns:a16="http://schemas.microsoft.com/office/drawing/2014/main" id="{28747CEA-1C37-4144-A247-245AD139350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91731" y="4333689"/>
            <a:ext cx="3049021" cy="285719"/>
          </a:xfrm>
          <a:prstGeom prst="rect">
            <a:avLst/>
          </a:prstGeom>
          <a:noFill/>
        </p:spPr>
        <p:txBody>
          <a:bodyPr wrap="square" lIns="0" rtlCol="0" anchor="ctr" anchorCtr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050" spc="75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  <a:lvl2pPr>
              <a:defRPr lang="zh-CN" altLang="en-US" sz="1350" smtClean="0"/>
            </a:lvl2pPr>
            <a:lvl3pPr>
              <a:defRPr lang="zh-CN" altLang="en-US" sz="135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指导教师： </a:t>
            </a:r>
            <a:r>
              <a:rPr lang="en-US" altLang="zh-CN" dirty="0"/>
              <a:t>XXX	</a:t>
            </a:r>
            <a:r>
              <a:rPr lang="zh-CN" altLang="en-US" dirty="0"/>
              <a:t>答辩学生： 芃苇</a:t>
            </a: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355839" y="318256"/>
            <a:ext cx="1424338" cy="602342"/>
          </a:xfrm>
          <a:prstGeom prst="rect">
            <a:avLst/>
          </a:prstGeom>
          <a:noFill/>
          <a:ln>
            <a:noFill/>
          </a:ln>
        </p:spPr>
        <p:txBody>
          <a:bodyPr wrap="square" lIns="135000" tIns="135000" rIns="135000" bIns="13500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800" b="1" i="0" spc="75" dirty="0">
                <a:solidFill>
                  <a:schemeClr val="accent3"/>
                </a:solidFill>
                <a:latin typeface="+mn-ea"/>
              </a:rPr>
              <a:t>◀ BIT</a:t>
            </a:r>
            <a:r>
              <a:rPr lang="en-US" altLang="zh-CN" sz="1800" b="1" i="0" spc="75" baseline="0" dirty="0">
                <a:solidFill>
                  <a:schemeClr val="accent3"/>
                </a:solidFill>
                <a:latin typeface="+mn-ea"/>
              </a:rPr>
              <a:t> </a:t>
            </a:r>
            <a:r>
              <a:rPr lang="en-US" altLang="zh-CN" sz="1800" b="1" i="0" spc="75" dirty="0">
                <a:solidFill>
                  <a:schemeClr val="accent3"/>
                </a:solidFill>
                <a:latin typeface="+mn-ea"/>
              </a:rPr>
              <a:t>▶</a:t>
            </a:r>
            <a:endParaRPr lang="zh-CN" altLang="en-US" sz="1800" b="1" i="0" spc="75" dirty="0">
              <a:solidFill>
                <a:schemeClr val="accent3"/>
              </a:solidFill>
              <a:latin typeface="+mn-ea"/>
            </a:endParaRPr>
          </a:p>
        </p:txBody>
      </p:sp>
      <p:pic>
        <p:nvPicPr>
          <p:cNvPr id="23" name="图片 2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88171" y="-774608"/>
            <a:ext cx="5914118" cy="7588381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88155" y="2196873"/>
            <a:ext cx="2432372" cy="2464261"/>
          </a:xfrm>
          <a:prstGeom prst="rect">
            <a:avLst/>
          </a:prstGeom>
        </p:spPr>
      </p:pic>
      <p:grpSp>
        <p:nvGrpSpPr>
          <p:cNvPr id="24" name="组合 23"/>
          <p:cNvGrpSpPr/>
          <p:nvPr userDrawn="1"/>
        </p:nvGrpSpPr>
        <p:grpSpPr>
          <a:xfrm>
            <a:off x="503526" y="6083140"/>
            <a:ext cx="1906960" cy="276499"/>
            <a:chOff x="598941" y="6399999"/>
            <a:chExt cx="2542613" cy="276499"/>
          </a:xfrm>
          <a:solidFill>
            <a:schemeClr val="bg1">
              <a:lumMod val="65000"/>
            </a:schemeClr>
          </a:solidFill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2B6AF4F4-F405-428E-ACB6-6C287CCD9962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39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40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grpSp>
            <p:nvGrpSpPr>
              <p:cNvPr id="41" name="组合 40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46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47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42" name="组合 41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43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44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45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E582171C-E91E-4DDB-B720-D9EDE8C54B5C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27" name="组合 26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37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8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35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6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32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3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4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9E7CBDC3-9BA0-4307-8967-3267E5966E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D88D9717-3185-4A77-8E18-2A8659D44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10611227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AD20F3-0100-C843-A566-4B07F73DF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43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8910FF-F423-A740-9401-A593B40A5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8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794A17-23D5-A741-9021-850BAA0B0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73E2-A4A5-F24D-AE36-1173A2CE1DF7}" type="datetimeFigureOut">
              <a:rPr kumimoji="1" lang="zh-CN" altLang="en-US" smtClean="0"/>
              <a:t>2022/3/27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6E35C26-4F28-5141-8877-5298187B5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C48832-4A59-2248-B2DE-9DF361B94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954EC-2BC3-8146-84A6-523F71C5B3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108321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2-首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A-矩形 7">
            <a:extLst>
              <a:ext uri="{FF2B5EF4-FFF2-40B4-BE49-F238E27FC236}">
                <a16:creationId xmlns:a16="http://schemas.microsoft.com/office/drawing/2014/main" id="{F617AE56-2DFD-4B3C-9381-5F4B6AA7F4D0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8529778" y="1"/>
            <a:ext cx="614222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33" name="PA-矩形 7">
            <a:extLst>
              <a:ext uri="{FF2B5EF4-FFF2-40B4-BE49-F238E27FC236}">
                <a16:creationId xmlns:a16="http://schemas.microsoft.com/office/drawing/2014/main" id="{F617AE56-2DFD-4B3C-9381-5F4B6AA7F4D0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1" y="0"/>
            <a:ext cx="853454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8529778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图片 3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957988" y="161103"/>
            <a:ext cx="5093768" cy="6535792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B9BCF8FA-A10E-4A84-94FB-9EE190AFE929}"/>
              </a:ext>
            </a:extLst>
          </p:cNvPr>
          <p:cNvSpPr/>
          <p:nvPr userDrawn="1"/>
        </p:nvSpPr>
        <p:spPr>
          <a:xfrm>
            <a:off x="0" y="1504950"/>
            <a:ext cx="9144000" cy="38481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1600" sx="101000" sy="101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zh-CN" altLang="en-US" sz="1350" dirty="0">
              <a:cs typeface="+mn-ea"/>
              <a:sym typeface="+mn-lt"/>
            </a:endParaRPr>
          </a:p>
        </p:txBody>
      </p:sp>
      <p:sp>
        <p:nvSpPr>
          <p:cNvPr id="31" name="任意多边形: 形状 30">
            <a:extLst>
              <a:ext uri="{FF2B5EF4-FFF2-40B4-BE49-F238E27FC236}">
                <a16:creationId xmlns:a16="http://schemas.microsoft.com/office/drawing/2014/main" id="{C46A2DAE-C2C5-44C0-8C41-6B17019A21CC}"/>
              </a:ext>
            </a:extLst>
          </p:cNvPr>
          <p:cNvSpPr/>
          <p:nvPr userDrawn="1"/>
        </p:nvSpPr>
        <p:spPr>
          <a:xfrm flipV="1">
            <a:off x="3857526" y="3786906"/>
            <a:ext cx="4677017" cy="193259"/>
          </a:xfrm>
          <a:custGeom>
            <a:avLst/>
            <a:gdLst>
              <a:gd name="connsiteX0" fmla="*/ 0 w 6415214"/>
              <a:gd name="connsiteY0" fmla="*/ 171407 h 171407"/>
              <a:gd name="connsiteX1" fmla="*/ 6415214 w 6415214"/>
              <a:gd name="connsiteY1" fmla="*/ 171407 h 171407"/>
              <a:gd name="connsiteX2" fmla="*/ 6415214 w 6415214"/>
              <a:gd name="connsiteY2" fmla="*/ 100390 h 171407"/>
              <a:gd name="connsiteX3" fmla="*/ 511261 w 6415214"/>
              <a:gd name="connsiteY3" fmla="*/ 100390 h 171407"/>
              <a:gd name="connsiteX4" fmla="*/ 229919 w 6415214"/>
              <a:gd name="connsiteY4" fmla="*/ 0 h 171407"/>
              <a:gd name="connsiteX5" fmla="*/ 229919 w 6415214"/>
              <a:gd name="connsiteY5" fmla="*/ 100390 h 171407"/>
              <a:gd name="connsiteX6" fmla="*/ 0 w 6415214"/>
              <a:gd name="connsiteY6" fmla="*/ 100390 h 171407"/>
              <a:gd name="connsiteX0" fmla="*/ 0 w 6415214"/>
              <a:gd name="connsiteY0" fmla="*/ 171407 h 262847"/>
              <a:gd name="connsiteX1" fmla="*/ 6415214 w 6415214"/>
              <a:gd name="connsiteY1" fmla="*/ 171407 h 262847"/>
              <a:gd name="connsiteX2" fmla="*/ 6415214 w 6415214"/>
              <a:gd name="connsiteY2" fmla="*/ 100390 h 262847"/>
              <a:gd name="connsiteX3" fmla="*/ 511261 w 6415214"/>
              <a:gd name="connsiteY3" fmla="*/ 100390 h 262847"/>
              <a:gd name="connsiteX4" fmla="*/ 229919 w 6415214"/>
              <a:gd name="connsiteY4" fmla="*/ 0 h 262847"/>
              <a:gd name="connsiteX5" fmla="*/ 229919 w 6415214"/>
              <a:gd name="connsiteY5" fmla="*/ 100390 h 262847"/>
              <a:gd name="connsiteX6" fmla="*/ 0 w 6415214"/>
              <a:gd name="connsiteY6" fmla="*/ 100390 h 262847"/>
              <a:gd name="connsiteX7" fmla="*/ 91440 w 6415214"/>
              <a:gd name="connsiteY7" fmla="*/ 262847 h 262847"/>
              <a:gd name="connsiteX0" fmla="*/ 0 w 6415214"/>
              <a:gd name="connsiteY0" fmla="*/ 171407 h 171407"/>
              <a:gd name="connsiteX1" fmla="*/ 6415214 w 6415214"/>
              <a:gd name="connsiteY1" fmla="*/ 171407 h 171407"/>
              <a:gd name="connsiteX2" fmla="*/ 6415214 w 6415214"/>
              <a:gd name="connsiteY2" fmla="*/ 100390 h 171407"/>
              <a:gd name="connsiteX3" fmla="*/ 511261 w 6415214"/>
              <a:gd name="connsiteY3" fmla="*/ 100390 h 171407"/>
              <a:gd name="connsiteX4" fmla="*/ 229919 w 6415214"/>
              <a:gd name="connsiteY4" fmla="*/ 0 h 171407"/>
              <a:gd name="connsiteX5" fmla="*/ 229919 w 6415214"/>
              <a:gd name="connsiteY5" fmla="*/ 100390 h 171407"/>
              <a:gd name="connsiteX6" fmla="*/ 0 w 6415214"/>
              <a:gd name="connsiteY6" fmla="*/ 100390 h 171407"/>
              <a:gd name="connsiteX0" fmla="*/ 0 w 6415214"/>
              <a:gd name="connsiteY0" fmla="*/ 171407 h 171407"/>
              <a:gd name="connsiteX1" fmla="*/ 6415214 w 6415214"/>
              <a:gd name="connsiteY1" fmla="*/ 100390 h 171407"/>
              <a:gd name="connsiteX2" fmla="*/ 511261 w 6415214"/>
              <a:gd name="connsiteY2" fmla="*/ 100390 h 171407"/>
              <a:gd name="connsiteX3" fmla="*/ 229919 w 6415214"/>
              <a:gd name="connsiteY3" fmla="*/ 0 h 171407"/>
              <a:gd name="connsiteX4" fmla="*/ 229919 w 6415214"/>
              <a:gd name="connsiteY4" fmla="*/ 100390 h 171407"/>
              <a:gd name="connsiteX5" fmla="*/ 0 w 6415214"/>
              <a:gd name="connsiteY5" fmla="*/ 100390 h 171407"/>
              <a:gd name="connsiteX0" fmla="*/ 6415214 w 6415214"/>
              <a:gd name="connsiteY0" fmla="*/ 100390 h 100390"/>
              <a:gd name="connsiteX1" fmla="*/ 511261 w 6415214"/>
              <a:gd name="connsiteY1" fmla="*/ 100390 h 100390"/>
              <a:gd name="connsiteX2" fmla="*/ 229919 w 6415214"/>
              <a:gd name="connsiteY2" fmla="*/ 0 h 100390"/>
              <a:gd name="connsiteX3" fmla="*/ 229919 w 6415214"/>
              <a:gd name="connsiteY3" fmla="*/ 100390 h 100390"/>
              <a:gd name="connsiteX4" fmla="*/ 0 w 6415214"/>
              <a:gd name="connsiteY4" fmla="*/ 100390 h 100390"/>
              <a:gd name="connsiteX0" fmla="*/ 6415214 w 6415214"/>
              <a:gd name="connsiteY0" fmla="*/ 195640 h 195640"/>
              <a:gd name="connsiteX1" fmla="*/ 511261 w 6415214"/>
              <a:gd name="connsiteY1" fmla="*/ 195640 h 195640"/>
              <a:gd name="connsiteX2" fmla="*/ 227538 w 6415214"/>
              <a:gd name="connsiteY2" fmla="*/ 0 h 195640"/>
              <a:gd name="connsiteX3" fmla="*/ 229919 w 6415214"/>
              <a:gd name="connsiteY3" fmla="*/ 195640 h 195640"/>
              <a:gd name="connsiteX4" fmla="*/ 0 w 6415214"/>
              <a:gd name="connsiteY4" fmla="*/ 195640 h 195640"/>
              <a:gd name="connsiteX0" fmla="*/ 6415214 w 6415214"/>
              <a:gd name="connsiteY0" fmla="*/ 193259 h 193259"/>
              <a:gd name="connsiteX1" fmla="*/ 511261 w 6415214"/>
              <a:gd name="connsiteY1" fmla="*/ 193259 h 193259"/>
              <a:gd name="connsiteX2" fmla="*/ 232301 w 6415214"/>
              <a:gd name="connsiteY2" fmla="*/ 0 h 193259"/>
              <a:gd name="connsiteX3" fmla="*/ 229919 w 6415214"/>
              <a:gd name="connsiteY3" fmla="*/ 193259 h 193259"/>
              <a:gd name="connsiteX4" fmla="*/ 0 w 6415214"/>
              <a:gd name="connsiteY4" fmla="*/ 193259 h 193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15214" h="193259">
                <a:moveTo>
                  <a:pt x="6415214" y="193259"/>
                </a:moveTo>
                <a:lnTo>
                  <a:pt x="511261" y="193259"/>
                </a:lnTo>
                <a:lnTo>
                  <a:pt x="232301" y="0"/>
                </a:lnTo>
                <a:cubicBezTo>
                  <a:pt x="233095" y="65213"/>
                  <a:pt x="229125" y="128046"/>
                  <a:pt x="229919" y="193259"/>
                </a:cubicBezTo>
                <a:lnTo>
                  <a:pt x="0" y="193259"/>
                </a:lnTo>
              </a:path>
            </a:pathLst>
          </a:cu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350">
              <a:cs typeface="+mn-ea"/>
              <a:sym typeface="+mn-lt"/>
            </a:endParaRPr>
          </a:p>
        </p:txBody>
      </p:sp>
      <p:sp>
        <p:nvSpPr>
          <p:cNvPr id="48" name="标题 47">
            <a:extLst>
              <a:ext uri="{FF2B5EF4-FFF2-40B4-BE49-F238E27FC236}">
                <a16:creationId xmlns:a16="http://schemas.microsoft.com/office/drawing/2014/main" id="{253B7C5E-3F08-4EBF-9056-30949C85AE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35068" y="2696983"/>
            <a:ext cx="4677017" cy="92333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>
              <a:lnSpc>
                <a:spcPct val="100000"/>
              </a:lnSpc>
              <a:defRPr lang="zh-CN" altLang="en-US" sz="2700" b="1" spc="75" dirty="0">
                <a:latin typeface="+mn-ea"/>
                <a:ea typeface="+mn-ea"/>
                <a:cs typeface="+mn-ea"/>
              </a:defRPr>
            </a:lvl1pPr>
          </a:lstStyle>
          <a:p>
            <a:pPr marL="0" lvl="0"/>
            <a:r>
              <a:rPr lang="zh-CN" altLang="en-US" dirty="0"/>
              <a:t>请在此输入标题</a:t>
            </a:r>
            <a:br>
              <a:rPr lang="zh-CN" altLang="en-US" dirty="0"/>
            </a:br>
            <a:r>
              <a:rPr lang="zh-CN" altLang="en-US" dirty="0"/>
              <a:t>尽量回车保证标题为两行</a:t>
            </a:r>
          </a:p>
        </p:txBody>
      </p:sp>
      <p:sp>
        <p:nvSpPr>
          <p:cNvPr id="60" name="文本占位符 87">
            <a:extLst>
              <a:ext uri="{FF2B5EF4-FFF2-40B4-BE49-F238E27FC236}">
                <a16:creationId xmlns:a16="http://schemas.microsoft.com/office/drawing/2014/main" id="{00D06366-D345-4DCE-A938-EC3BB78363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52763" y="2329801"/>
            <a:ext cx="3865939" cy="21698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buNone/>
              <a:defRPr lang="zh-CN" altLang="en-US" sz="900" spc="75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Wingdings 3" panose="05040102010807070707" pitchFamily="18" charset="2"/>
              </a:defRPr>
            </a:lvl1pPr>
          </a:lstStyle>
          <a:p>
            <a:pPr marL="171450" lvl="0" indent="-171450"/>
            <a:r>
              <a:rPr lang="zh-CN" altLang="en-US" dirty="0"/>
              <a:t>请在此输入你的副标题</a:t>
            </a:r>
          </a:p>
        </p:txBody>
      </p:sp>
      <p:sp>
        <p:nvSpPr>
          <p:cNvPr id="38" name="文本占位符 53">
            <a:extLst>
              <a:ext uri="{FF2B5EF4-FFF2-40B4-BE49-F238E27FC236}">
                <a16:creationId xmlns:a16="http://schemas.microsoft.com/office/drawing/2014/main" id="{6465F7BF-7316-4A2A-9ECF-AB9E637FFCF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57525" y="4228380"/>
            <a:ext cx="3049021" cy="285719"/>
          </a:xfrm>
          <a:prstGeom prst="rect">
            <a:avLst/>
          </a:prstGeom>
          <a:noFill/>
        </p:spPr>
        <p:txBody>
          <a:bodyPr wrap="square" lIns="0" rtlCol="0" anchor="ctr" anchorCtr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050" spc="75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  <a:lvl2pPr>
              <a:defRPr lang="zh-CN" altLang="en-US" sz="1350" smtClean="0"/>
            </a:lvl2pPr>
            <a:lvl3pPr>
              <a:defRPr lang="zh-CN" altLang="en-US" sz="135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指导教师： </a:t>
            </a:r>
            <a:r>
              <a:rPr lang="en-US" altLang="zh-CN" dirty="0"/>
              <a:t>XXX	</a:t>
            </a:r>
            <a:r>
              <a:rPr lang="zh-CN" altLang="en-US" dirty="0"/>
              <a:t>答辩学生： 芃苇</a:t>
            </a: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445" y="2359437"/>
            <a:ext cx="2141540" cy="2169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090232"/>
      </p:ext>
    </p:extLst>
  </p:cSld>
  <p:clrMapOvr>
    <a:masterClrMapping/>
  </p:clrMapOvr>
  <p:transition spd="med"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3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8" r="23340"/>
          <a:stretch/>
        </p:blipFill>
        <p:spPr>
          <a:xfrm>
            <a:off x="3227968" y="0"/>
            <a:ext cx="591603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4971C8F-15BA-41DC-9278-53FA77C2E557}"/>
              </a:ext>
            </a:extLst>
          </p:cNvPr>
          <p:cNvSpPr/>
          <p:nvPr userDrawn="1"/>
        </p:nvSpPr>
        <p:spPr>
          <a:xfrm>
            <a:off x="-1" y="0"/>
            <a:ext cx="9144000" cy="6858000"/>
          </a:xfrm>
          <a:prstGeom prst="rect">
            <a:avLst/>
          </a:prstGeom>
          <a:gradFill>
            <a:gsLst>
              <a:gs pos="100000">
                <a:schemeClr val="accent1">
                  <a:lumMod val="100000"/>
                  <a:alpha val="0"/>
                </a:schemeClr>
              </a:gs>
              <a:gs pos="50000">
                <a:schemeClr val="accent1">
                  <a:lumMod val="100000"/>
                </a:schemeClr>
              </a:gs>
              <a:gs pos="0">
                <a:schemeClr val="accent1">
                  <a:lumMod val="100000"/>
                </a:scheme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5340" y="479393"/>
            <a:ext cx="1652294" cy="616640"/>
          </a:xfrm>
          <a:prstGeom prst="rect">
            <a:avLst/>
          </a:prstGeom>
        </p:spPr>
      </p:pic>
      <p:grpSp>
        <p:nvGrpSpPr>
          <p:cNvPr id="15" name="组合 14"/>
          <p:cNvGrpSpPr/>
          <p:nvPr userDrawn="1"/>
        </p:nvGrpSpPr>
        <p:grpSpPr>
          <a:xfrm>
            <a:off x="529520" y="5927171"/>
            <a:ext cx="3031044" cy="448671"/>
            <a:chOff x="582366" y="5719539"/>
            <a:chExt cx="6136451" cy="681262"/>
          </a:xfrm>
          <a:gradFill flip="none" rotWithShape="1">
            <a:gsLst>
              <a:gs pos="100000">
                <a:schemeClr val="bg1">
                  <a:alpha val="12000"/>
                </a:schemeClr>
              </a:gs>
              <a:gs pos="0">
                <a:schemeClr val="bg1">
                  <a:alpha val="4000"/>
                </a:schemeClr>
              </a:gs>
            </a:gsLst>
            <a:lin ang="16200000" scaled="1"/>
            <a:tileRect/>
          </a:gradFill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B6AF4F4-F405-428E-ACB6-6C287CCD9962}"/>
                </a:ext>
              </a:extLst>
            </p:cNvPr>
            <p:cNvGrpSpPr/>
            <p:nvPr/>
          </p:nvGrpSpPr>
          <p:grpSpPr>
            <a:xfrm>
              <a:off x="4043374" y="5725999"/>
              <a:ext cx="2675443" cy="667232"/>
              <a:chOff x="10340336" y="2247899"/>
              <a:chExt cx="2724438" cy="679451"/>
            </a:xfrm>
            <a:grpFill/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31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7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8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33" name="组合 32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34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5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6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E582171C-E91E-4DDB-B720-D9EDE8C54B5C}"/>
                </a:ext>
              </a:extLst>
            </p:cNvPr>
            <p:cNvGrpSpPr/>
            <p:nvPr/>
          </p:nvGrpSpPr>
          <p:grpSpPr>
            <a:xfrm>
              <a:off x="582366" y="5719539"/>
              <a:ext cx="2716733" cy="681262"/>
              <a:chOff x="6738929" y="2270918"/>
              <a:chExt cx="2766486" cy="693738"/>
            </a:xfrm>
            <a:grpFill/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8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9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26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7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23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4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5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sp>
            <p:nvSpPr>
              <p:cNvPr id="21" name="Freeform 11">
                <a:extLst>
                  <a:ext uri="{FF2B5EF4-FFF2-40B4-BE49-F238E27FC236}">
                    <a16:creationId xmlns:a16="http://schemas.microsoft.com/office/drawing/2014/main" id="{9E7CBDC3-9BA0-4307-8967-3267E5966E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22" name="Freeform 12">
                <a:extLst>
                  <a:ext uri="{FF2B5EF4-FFF2-40B4-BE49-F238E27FC236}">
                    <a16:creationId xmlns:a16="http://schemas.microsoft.com/office/drawing/2014/main" id="{D88D9717-3185-4A77-8E18-2A8659D44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80481892"/>
      </p:ext>
    </p:extLst>
  </p:cSld>
  <p:clrMapOvr>
    <a:masterClrMapping/>
  </p:clrMapOvr>
  <p:transition spd="med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3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573" r="198"/>
          <a:stretch/>
        </p:blipFill>
        <p:spPr>
          <a:xfrm>
            <a:off x="2" y="0"/>
            <a:ext cx="6508631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4971C8F-15BA-41DC-9278-53FA77C2E557}"/>
              </a:ext>
            </a:extLst>
          </p:cNvPr>
          <p:cNvSpPr/>
          <p:nvPr userDrawn="1"/>
        </p:nvSpPr>
        <p:spPr>
          <a:xfrm>
            <a:off x="3" y="0"/>
            <a:ext cx="9143999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100000"/>
                  <a:alpha val="0"/>
                </a:schemeClr>
              </a:gs>
              <a:gs pos="59000">
                <a:schemeClr val="accent1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20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52674" y="501046"/>
            <a:ext cx="1652294" cy="616640"/>
          </a:xfrm>
          <a:prstGeom prst="rect">
            <a:avLst/>
          </a:prstGeom>
        </p:spPr>
      </p:pic>
      <p:grpSp>
        <p:nvGrpSpPr>
          <p:cNvPr id="15" name="组合 14"/>
          <p:cNvGrpSpPr/>
          <p:nvPr userDrawn="1"/>
        </p:nvGrpSpPr>
        <p:grpSpPr>
          <a:xfrm>
            <a:off x="5537144" y="5927171"/>
            <a:ext cx="3031044" cy="448671"/>
            <a:chOff x="582366" y="5719539"/>
            <a:chExt cx="6136451" cy="681262"/>
          </a:xfrm>
          <a:gradFill flip="none" rotWithShape="1">
            <a:gsLst>
              <a:gs pos="100000">
                <a:schemeClr val="bg1">
                  <a:alpha val="12000"/>
                </a:schemeClr>
              </a:gs>
              <a:gs pos="0">
                <a:schemeClr val="bg1">
                  <a:alpha val="4000"/>
                </a:schemeClr>
              </a:gs>
            </a:gsLst>
            <a:lin ang="16200000" scaled="1"/>
            <a:tileRect/>
          </a:gradFill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B6AF4F4-F405-428E-ACB6-6C287CCD9962}"/>
                </a:ext>
              </a:extLst>
            </p:cNvPr>
            <p:cNvGrpSpPr/>
            <p:nvPr/>
          </p:nvGrpSpPr>
          <p:grpSpPr>
            <a:xfrm>
              <a:off x="4043374" y="5725999"/>
              <a:ext cx="2675443" cy="667232"/>
              <a:chOff x="10340336" y="2247899"/>
              <a:chExt cx="2724438" cy="679451"/>
            </a:xfrm>
            <a:grpFill/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31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7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8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33" name="组合 32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34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5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6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E582171C-E91E-4DDB-B720-D9EDE8C54B5C}"/>
                </a:ext>
              </a:extLst>
            </p:cNvPr>
            <p:cNvGrpSpPr/>
            <p:nvPr/>
          </p:nvGrpSpPr>
          <p:grpSpPr>
            <a:xfrm>
              <a:off x="582366" y="5719539"/>
              <a:ext cx="2716733" cy="681262"/>
              <a:chOff x="6738929" y="2270918"/>
              <a:chExt cx="2766486" cy="693738"/>
            </a:xfrm>
            <a:grpFill/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8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9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26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7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23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4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5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sp>
            <p:nvSpPr>
              <p:cNvPr id="21" name="Freeform 11">
                <a:extLst>
                  <a:ext uri="{FF2B5EF4-FFF2-40B4-BE49-F238E27FC236}">
                    <a16:creationId xmlns:a16="http://schemas.microsoft.com/office/drawing/2014/main" id="{9E7CBDC3-9BA0-4307-8967-3267E5966E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22" name="Freeform 12">
                <a:extLst>
                  <a:ext uri="{FF2B5EF4-FFF2-40B4-BE49-F238E27FC236}">
                    <a16:creationId xmlns:a16="http://schemas.microsoft.com/office/drawing/2014/main" id="{D88D9717-3185-4A77-8E18-2A8659D44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0792900"/>
      </p:ext>
    </p:extLst>
  </p:cSld>
  <p:clrMapOvr>
    <a:masterClrMapping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4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76609" y="7452"/>
            <a:ext cx="5567392" cy="6850548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4971C8F-15BA-41DC-9278-53FA77C2E557}"/>
              </a:ext>
            </a:extLst>
          </p:cNvPr>
          <p:cNvSpPr/>
          <p:nvPr userDrawn="1"/>
        </p:nvSpPr>
        <p:spPr>
          <a:xfrm>
            <a:off x="-1" y="0"/>
            <a:ext cx="9144001" cy="6858000"/>
          </a:xfrm>
          <a:prstGeom prst="rect">
            <a:avLst/>
          </a:prstGeom>
          <a:gradFill>
            <a:gsLst>
              <a:gs pos="100000">
                <a:schemeClr val="accent1">
                  <a:lumMod val="100000"/>
                  <a:alpha val="0"/>
                </a:schemeClr>
              </a:gs>
              <a:gs pos="50000">
                <a:schemeClr val="accent1">
                  <a:lumMod val="100000"/>
                </a:schemeClr>
              </a:gs>
              <a:gs pos="0">
                <a:schemeClr val="accent1">
                  <a:lumMod val="10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grpSp>
        <p:nvGrpSpPr>
          <p:cNvPr id="15" name="组合 14"/>
          <p:cNvGrpSpPr/>
          <p:nvPr userDrawn="1"/>
        </p:nvGrpSpPr>
        <p:grpSpPr>
          <a:xfrm>
            <a:off x="529520" y="5927171"/>
            <a:ext cx="3031044" cy="448671"/>
            <a:chOff x="582366" y="5719539"/>
            <a:chExt cx="6136451" cy="681262"/>
          </a:xfrm>
          <a:gradFill flip="none" rotWithShape="1">
            <a:gsLst>
              <a:gs pos="100000">
                <a:schemeClr val="bg1">
                  <a:alpha val="12000"/>
                </a:schemeClr>
              </a:gs>
              <a:gs pos="0">
                <a:schemeClr val="bg1">
                  <a:alpha val="4000"/>
                </a:schemeClr>
              </a:gs>
            </a:gsLst>
            <a:lin ang="16200000" scaled="1"/>
            <a:tileRect/>
          </a:gradFill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B6AF4F4-F405-428E-ACB6-6C287CCD9962}"/>
                </a:ext>
              </a:extLst>
            </p:cNvPr>
            <p:cNvGrpSpPr/>
            <p:nvPr/>
          </p:nvGrpSpPr>
          <p:grpSpPr>
            <a:xfrm>
              <a:off x="4043374" y="5725999"/>
              <a:ext cx="2675443" cy="667232"/>
              <a:chOff x="10340336" y="2247899"/>
              <a:chExt cx="2724438" cy="679451"/>
            </a:xfrm>
            <a:grpFill/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31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7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8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33" name="组合 32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34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5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6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E582171C-E91E-4DDB-B720-D9EDE8C54B5C}"/>
                </a:ext>
              </a:extLst>
            </p:cNvPr>
            <p:cNvGrpSpPr/>
            <p:nvPr/>
          </p:nvGrpSpPr>
          <p:grpSpPr>
            <a:xfrm>
              <a:off x="582366" y="5719539"/>
              <a:ext cx="2716733" cy="681262"/>
              <a:chOff x="6738929" y="2270918"/>
              <a:chExt cx="2766486" cy="693738"/>
            </a:xfrm>
            <a:grpFill/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8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9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26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7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23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4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5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sp>
            <p:nvSpPr>
              <p:cNvPr id="21" name="Freeform 11">
                <a:extLst>
                  <a:ext uri="{FF2B5EF4-FFF2-40B4-BE49-F238E27FC236}">
                    <a16:creationId xmlns:a16="http://schemas.microsoft.com/office/drawing/2014/main" id="{9E7CBDC3-9BA0-4307-8967-3267E5966E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22" name="Freeform 12">
                <a:extLst>
                  <a:ext uri="{FF2B5EF4-FFF2-40B4-BE49-F238E27FC236}">
                    <a16:creationId xmlns:a16="http://schemas.microsoft.com/office/drawing/2014/main" id="{D88D9717-3185-4A77-8E18-2A8659D44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</p:grpSp>
      </p:grpSp>
      <p:pic>
        <p:nvPicPr>
          <p:cNvPr id="40" name="图片 3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5340" y="479393"/>
            <a:ext cx="1652294" cy="61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101383"/>
      </p:ext>
    </p:extLst>
  </p:cSld>
  <p:clrMapOvr>
    <a:masterClrMapping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4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7809" y="5"/>
            <a:ext cx="6252707" cy="6860043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4971C8F-15BA-41DC-9278-53FA77C2E557}"/>
              </a:ext>
            </a:extLst>
          </p:cNvPr>
          <p:cNvSpPr/>
          <p:nvPr userDrawn="1"/>
        </p:nvSpPr>
        <p:spPr>
          <a:xfrm>
            <a:off x="-7810" y="0"/>
            <a:ext cx="915181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100000"/>
                  <a:alpha val="0"/>
                </a:schemeClr>
              </a:gs>
              <a:gs pos="50000">
                <a:schemeClr val="accent1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grpSp>
        <p:nvGrpSpPr>
          <p:cNvPr id="15" name="组合 14"/>
          <p:cNvGrpSpPr/>
          <p:nvPr userDrawn="1"/>
        </p:nvGrpSpPr>
        <p:grpSpPr>
          <a:xfrm>
            <a:off x="5537144" y="5927171"/>
            <a:ext cx="3031044" cy="448671"/>
            <a:chOff x="582366" y="5719539"/>
            <a:chExt cx="6136451" cy="681262"/>
          </a:xfrm>
          <a:gradFill flip="none" rotWithShape="1">
            <a:gsLst>
              <a:gs pos="100000">
                <a:schemeClr val="bg1">
                  <a:alpha val="12000"/>
                </a:schemeClr>
              </a:gs>
              <a:gs pos="0">
                <a:schemeClr val="bg1">
                  <a:alpha val="4000"/>
                </a:schemeClr>
              </a:gs>
            </a:gsLst>
            <a:lin ang="16200000" scaled="1"/>
            <a:tileRect/>
          </a:gradFill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B6AF4F4-F405-428E-ACB6-6C287CCD9962}"/>
                </a:ext>
              </a:extLst>
            </p:cNvPr>
            <p:cNvGrpSpPr/>
            <p:nvPr/>
          </p:nvGrpSpPr>
          <p:grpSpPr>
            <a:xfrm>
              <a:off x="4043374" y="5725999"/>
              <a:ext cx="2675443" cy="667232"/>
              <a:chOff x="10340336" y="2247899"/>
              <a:chExt cx="2724438" cy="679451"/>
            </a:xfrm>
            <a:grpFill/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31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7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8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33" name="组合 32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34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5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6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E582171C-E91E-4DDB-B720-D9EDE8C54B5C}"/>
                </a:ext>
              </a:extLst>
            </p:cNvPr>
            <p:cNvGrpSpPr/>
            <p:nvPr/>
          </p:nvGrpSpPr>
          <p:grpSpPr>
            <a:xfrm>
              <a:off x="582366" y="5719539"/>
              <a:ext cx="2716733" cy="681262"/>
              <a:chOff x="6738929" y="2270918"/>
              <a:chExt cx="2766486" cy="693738"/>
            </a:xfrm>
            <a:grpFill/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8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9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26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7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23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4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5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sp>
            <p:nvSpPr>
              <p:cNvPr id="21" name="Freeform 11">
                <a:extLst>
                  <a:ext uri="{FF2B5EF4-FFF2-40B4-BE49-F238E27FC236}">
                    <a16:creationId xmlns:a16="http://schemas.microsoft.com/office/drawing/2014/main" id="{9E7CBDC3-9BA0-4307-8967-3267E5966E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22" name="Freeform 12">
                <a:extLst>
                  <a:ext uri="{FF2B5EF4-FFF2-40B4-BE49-F238E27FC236}">
                    <a16:creationId xmlns:a16="http://schemas.microsoft.com/office/drawing/2014/main" id="{D88D9717-3185-4A77-8E18-2A8659D44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</p:grpSp>
      </p:grpSp>
      <p:pic>
        <p:nvPicPr>
          <p:cNvPr id="40" name="图片 3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52674" y="501046"/>
            <a:ext cx="1652294" cy="61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850185"/>
      </p:ext>
    </p:extLst>
  </p:cSld>
  <p:clrMapOvr>
    <a:masterClrMapping/>
  </p:clrMapOvr>
  <p:transition spd="med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5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764" y="5"/>
            <a:ext cx="9148763" cy="5024521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967B1D1D-6BBC-4ED8-9FCC-DC0FA0BC2B89}"/>
              </a:ext>
            </a:extLst>
          </p:cNvPr>
          <p:cNvSpPr/>
          <p:nvPr userDrawn="1"/>
        </p:nvSpPr>
        <p:spPr>
          <a:xfrm>
            <a:off x="-4763" y="0"/>
            <a:ext cx="9148762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0"/>
                </a:schemeClr>
              </a:gs>
              <a:gs pos="66000">
                <a:schemeClr val="accent1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15F45701-0E09-42AA-8D39-D350E0628036}"/>
              </a:ext>
            </a:extLst>
          </p:cNvPr>
          <p:cNvCxnSpPr>
            <a:cxnSpLocks/>
          </p:cNvCxnSpPr>
          <p:nvPr userDrawn="1"/>
        </p:nvCxnSpPr>
        <p:spPr>
          <a:xfrm>
            <a:off x="495302" y="4550546"/>
            <a:ext cx="8143875" cy="0"/>
          </a:xfrm>
          <a:prstGeom prst="line">
            <a:avLst/>
          </a:prstGeom>
          <a:ln w="9525" cmpd="sng">
            <a:gradFill>
              <a:gsLst>
                <a:gs pos="50000">
                  <a:srgbClr val="F3F8FF">
                    <a:alpha val="77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F81FFCCD-913C-4418-B3A0-9DE71494BB9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17555" y="2402693"/>
            <a:ext cx="3588825" cy="477494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DB3C714-2045-4E13-8CB2-88E2204DFF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610" b="12305"/>
          <a:stretch/>
        </p:blipFill>
        <p:spPr>
          <a:xfrm>
            <a:off x="11155" y="5340551"/>
            <a:ext cx="4513574" cy="151836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3D317F47-628C-44F6-87C6-7CCB3BA560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610" b="12305"/>
          <a:stretch/>
        </p:blipFill>
        <p:spPr>
          <a:xfrm flipH="1">
            <a:off x="4616092" y="5340551"/>
            <a:ext cx="4513574" cy="1518363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63503" y="2568948"/>
            <a:ext cx="1607471" cy="59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59220"/>
      </p:ext>
    </p:extLst>
  </p:cSld>
  <p:clrMapOvr>
    <a:masterClrMapping/>
  </p:clrMapOvr>
  <p:transition spd="med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5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"/>
            <a:ext cx="9144000" cy="5902493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967B1D1D-6BBC-4ED8-9FCC-DC0FA0BC2B89}"/>
              </a:ext>
            </a:extLst>
          </p:cNvPr>
          <p:cNvSpPr/>
          <p:nvPr userDrawn="1"/>
        </p:nvSpPr>
        <p:spPr>
          <a:xfrm>
            <a:off x="3" y="0"/>
            <a:ext cx="9143999" cy="6858000"/>
          </a:xfrm>
          <a:prstGeom prst="rect">
            <a:avLst/>
          </a:prstGeom>
          <a:gradFill>
            <a:gsLst>
              <a:gs pos="0">
                <a:schemeClr val="bg1">
                  <a:alpha val="30000"/>
                </a:schemeClr>
              </a:gs>
              <a:gs pos="60000">
                <a:schemeClr val="accent1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15F45701-0E09-42AA-8D39-D350E0628036}"/>
              </a:ext>
            </a:extLst>
          </p:cNvPr>
          <p:cNvCxnSpPr>
            <a:cxnSpLocks/>
          </p:cNvCxnSpPr>
          <p:nvPr userDrawn="1"/>
        </p:nvCxnSpPr>
        <p:spPr>
          <a:xfrm>
            <a:off x="495302" y="4626145"/>
            <a:ext cx="8143875" cy="0"/>
          </a:xfrm>
          <a:prstGeom prst="line">
            <a:avLst/>
          </a:prstGeom>
          <a:ln w="9525" cmpd="sng">
            <a:gradFill>
              <a:gsLst>
                <a:gs pos="50000">
                  <a:srgbClr val="F3F8FF">
                    <a:alpha val="77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>
            <a:extLst>
              <a:ext uri="{FF2B5EF4-FFF2-40B4-BE49-F238E27FC236}">
                <a16:creationId xmlns:a16="http://schemas.microsoft.com/office/drawing/2014/main" id="{F37F3A85-2261-46EC-A02C-83B9F45476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610" b="12305"/>
          <a:stretch/>
        </p:blipFill>
        <p:spPr>
          <a:xfrm flipV="1">
            <a:off x="11155" y="-15231"/>
            <a:ext cx="4513574" cy="151836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5E77D16F-33CA-4E01-9DC4-2CB84AE10E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610" b="12305"/>
          <a:stretch/>
        </p:blipFill>
        <p:spPr>
          <a:xfrm flipH="1" flipV="1">
            <a:off x="4616092" y="-15231"/>
            <a:ext cx="4513574" cy="1518363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63503" y="2577578"/>
            <a:ext cx="1607471" cy="599913"/>
          </a:xfrm>
          <a:prstGeom prst="rect">
            <a:avLst/>
          </a:prstGeom>
        </p:spPr>
      </p:pic>
      <p:grpSp>
        <p:nvGrpSpPr>
          <p:cNvPr id="17" name="组合 16"/>
          <p:cNvGrpSpPr/>
          <p:nvPr userDrawn="1"/>
        </p:nvGrpSpPr>
        <p:grpSpPr>
          <a:xfrm>
            <a:off x="2280667" y="5719548"/>
            <a:ext cx="4602338" cy="681262"/>
            <a:chOff x="582366" y="5719539"/>
            <a:chExt cx="6136451" cy="681262"/>
          </a:xfrm>
          <a:gradFill flip="none" rotWithShape="1">
            <a:gsLst>
              <a:gs pos="100000">
                <a:schemeClr val="bg1">
                  <a:alpha val="9000"/>
                </a:schemeClr>
              </a:gs>
              <a:gs pos="0">
                <a:schemeClr val="bg1">
                  <a:alpha val="3000"/>
                </a:schemeClr>
              </a:gs>
            </a:gsLst>
            <a:lin ang="16200000" scaled="1"/>
            <a:tileRect/>
          </a:gradFill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2B6AF4F4-F405-428E-ACB6-6C287CCD9962}"/>
                </a:ext>
              </a:extLst>
            </p:cNvPr>
            <p:cNvGrpSpPr/>
            <p:nvPr/>
          </p:nvGrpSpPr>
          <p:grpSpPr>
            <a:xfrm>
              <a:off x="4043374" y="5725999"/>
              <a:ext cx="2675443" cy="667232"/>
              <a:chOff x="10340336" y="2247899"/>
              <a:chExt cx="2724438" cy="679451"/>
            </a:xfrm>
            <a:grpFill/>
          </p:grpSpPr>
          <p:sp>
            <p:nvSpPr>
              <p:cNvPr id="32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33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grpSp>
            <p:nvGrpSpPr>
              <p:cNvPr id="34" name="组合 33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9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40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36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7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8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E582171C-E91E-4DDB-B720-D9EDE8C54B5C}"/>
                </a:ext>
              </a:extLst>
            </p:cNvPr>
            <p:cNvGrpSpPr/>
            <p:nvPr/>
          </p:nvGrpSpPr>
          <p:grpSpPr>
            <a:xfrm>
              <a:off x="582366" y="5719539"/>
              <a:ext cx="2716733" cy="681262"/>
              <a:chOff x="6738929" y="2270918"/>
              <a:chExt cx="2766486" cy="693738"/>
            </a:xfrm>
            <a:grpFill/>
          </p:grpSpPr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30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1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21" name="组合 20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28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9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22" name="组合 21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25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6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7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sp>
            <p:nvSpPr>
              <p:cNvPr id="23" name="Freeform 11">
                <a:extLst>
                  <a:ext uri="{FF2B5EF4-FFF2-40B4-BE49-F238E27FC236}">
                    <a16:creationId xmlns:a16="http://schemas.microsoft.com/office/drawing/2014/main" id="{9E7CBDC3-9BA0-4307-8967-3267E5966E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24" name="Freeform 12">
                <a:extLst>
                  <a:ext uri="{FF2B5EF4-FFF2-40B4-BE49-F238E27FC236}">
                    <a16:creationId xmlns:a16="http://schemas.microsoft.com/office/drawing/2014/main" id="{D88D9717-3185-4A77-8E18-2A8659D44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70531438"/>
      </p:ext>
    </p:extLst>
  </p:cSld>
  <p:clrMapOvr>
    <a:masterClrMapping/>
  </p:clrMapOvr>
  <p:transition spd="med"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97" y="-2923"/>
            <a:ext cx="9144793" cy="3633531"/>
          </a:xfrm>
          <a:prstGeom prst="rect">
            <a:avLst/>
          </a:prstGeom>
        </p:spPr>
      </p:pic>
      <p:sp>
        <p:nvSpPr>
          <p:cNvPr id="37" name="任意形状 36">
            <a:extLst>
              <a:ext uri="{FF2B5EF4-FFF2-40B4-BE49-F238E27FC236}">
                <a16:creationId xmlns:a16="http://schemas.microsoft.com/office/drawing/2014/main" id="{094E4669-55C5-874C-A68C-6E431CC09A50}"/>
              </a:ext>
            </a:extLst>
          </p:cNvPr>
          <p:cNvSpPr/>
          <p:nvPr userDrawn="1"/>
        </p:nvSpPr>
        <p:spPr>
          <a:xfrm>
            <a:off x="-100584" y="-106934"/>
            <a:ext cx="9351198" cy="3829332"/>
          </a:xfrm>
          <a:custGeom>
            <a:avLst/>
            <a:gdLst>
              <a:gd name="connsiteX0" fmla="*/ 0 w 12192000"/>
              <a:gd name="connsiteY0" fmla="*/ 0 h 3632200"/>
              <a:gd name="connsiteX1" fmla="*/ 12192000 w 12192000"/>
              <a:gd name="connsiteY1" fmla="*/ 0 h 3632200"/>
              <a:gd name="connsiteX2" fmla="*/ 12192000 w 12192000"/>
              <a:gd name="connsiteY2" fmla="*/ 2602097 h 3632200"/>
              <a:gd name="connsiteX3" fmla="*/ 11858362 w 12192000"/>
              <a:gd name="connsiteY3" fmla="*/ 2747371 h 3632200"/>
              <a:gd name="connsiteX4" fmla="*/ 6859519 w 12192000"/>
              <a:gd name="connsiteY4" fmla="*/ 3619648 h 3632200"/>
              <a:gd name="connsiteX5" fmla="*/ 6096062 w 12192000"/>
              <a:gd name="connsiteY5" fmla="*/ 3632200 h 3632200"/>
              <a:gd name="connsiteX6" fmla="*/ 6095939 w 12192000"/>
              <a:gd name="connsiteY6" fmla="*/ 3632200 h 3632200"/>
              <a:gd name="connsiteX7" fmla="*/ 5332482 w 12192000"/>
              <a:gd name="connsiteY7" fmla="*/ 3619648 h 3632200"/>
              <a:gd name="connsiteX8" fmla="*/ 333638 w 12192000"/>
              <a:gd name="connsiteY8" fmla="*/ 2747371 h 3632200"/>
              <a:gd name="connsiteX9" fmla="*/ 0 w 12192000"/>
              <a:gd name="connsiteY9" fmla="*/ 2602097 h 363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632200">
                <a:moveTo>
                  <a:pt x="0" y="0"/>
                </a:moveTo>
                <a:lnTo>
                  <a:pt x="12192000" y="0"/>
                </a:lnTo>
                <a:lnTo>
                  <a:pt x="12192000" y="2602097"/>
                </a:lnTo>
                <a:lnTo>
                  <a:pt x="11858362" y="2747371"/>
                </a:lnTo>
                <a:cubicBezTo>
                  <a:pt x="10640880" y="3227716"/>
                  <a:pt x="8867829" y="3553239"/>
                  <a:pt x="6859519" y="3619648"/>
                </a:cubicBezTo>
                <a:lnTo>
                  <a:pt x="6096062" y="3632200"/>
                </a:lnTo>
                <a:lnTo>
                  <a:pt x="6095939" y="3632200"/>
                </a:lnTo>
                <a:lnTo>
                  <a:pt x="5332482" y="3619648"/>
                </a:lnTo>
                <a:cubicBezTo>
                  <a:pt x="3324171" y="3553239"/>
                  <a:pt x="1551120" y="3227716"/>
                  <a:pt x="333638" y="2747371"/>
                </a:cubicBezTo>
                <a:lnTo>
                  <a:pt x="0" y="2602097"/>
                </a:ln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5000" tIns="135000" rIns="135000" bIns="135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752274E9-6CD8-164F-A448-48D8BF6118A2}"/>
              </a:ext>
            </a:extLst>
          </p:cNvPr>
          <p:cNvSpPr/>
          <p:nvPr userDrawn="1"/>
        </p:nvSpPr>
        <p:spPr>
          <a:xfrm>
            <a:off x="0" y="0"/>
            <a:ext cx="9144000" cy="163286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5000" tIns="135000" rIns="135000" bIns="135000" numCol="1" spcCol="0" rtlCol="0" fromWordArt="0" anchor="t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l">
              <a:lnSpc>
                <a:spcPct val="130000"/>
              </a:lnSpc>
            </a:pPr>
            <a:endParaRPr kumimoji="1" lang="zh-CN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2" name="图片 4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26645" y="3048198"/>
            <a:ext cx="895100" cy="1192626"/>
          </a:xfrm>
          <a:prstGeom prst="rect">
            <a:avLst/>
          </a:prstGeom>
        </p:spPr>
      </p:pic>
      <p:sp>
        <p:nvSpPr>
          <p:cNvPr id="43" name="文本框 42"/>
          <p:cNvSpPr txBox="1"/>
          <p:nvPr userDrawn="1"/>
        </p:nvSpPr>
        <p:spPr>
          <a:xfrm>
            <a:off x="113133" y="6174149"/>
            <a:ext cx="1617390" cy="463138"/>
          </a:xfrm>
          <a:prstGeom prst="rect">
            <a:avLst/>
          </a:prstGeom>
          <a:noFill/>
          <a:ln>
            <a:noFill/>
          </a:ln>
        </p:spPr>
        <p:txBody>
          <a:bodyPr wrap="square" lIns="135000" tIns="135000" rIns="135000" bIns="135000" rtlCol="0">
            <a:spAutoFit/>
          </a:bodyPr>
          <a:lstStyle/>
          <a:p>
            <a:pPr marL="0" marR="0" lvl="0" indent="0" algn="l" defTabSz="6858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050" b="1" i="0" spc="75" dirty="0">
                <a:solidFill>
                  <a:schemeClr val="accent3"/>
                </a:solidFill>
                <a:latin typeface="+mn-ea"/>
                <a:ea typeface="+mn-ea"/>
              </a:rPr>
              <a:t>BIT</a:t>
            </a:r>
            <a:r>
              <a:rPr lang="en-US" altLang="zh-CN" sz="1050" b="0" i="0" spc="75" baseline="0" dirty="0">
                <a:solidFill>
                  <a:schemeClr val="accent3"/>
                </a:solidFill>
                <a:latin typeface="+mn-ea"/>
              </a:rPr>
              <a:t> </a:t>
            </a:r>
            <a:r>
              <a:rPr lang="en-US" altLang="zh-CN" sz="1050" b="1" i="0" spc="75" baseline="0" dirty="0">
                <a:solidFill>
                  <a:schemeClr val="accent3"/>
                </a:solidFill>
                <a:latin typeface="+mn-ea"/>
              </a:rPr>
              <a:t>|</a:t>
            </a:r>
            <a:r>
              <a:rPr lang="en-US" altLang="zh-CN" sz="1050" b="0" i="0" spc="75" baseline="0" dirty="0">
                <a:solidFill>
                  <a:schemeClr val="accent3"/>
                </a:solidFill>
                <a:latin typeface="+mn-ea"/>
              </a:rPr>
              <a:t> </a:t>
            </a:r>
            <a:r>
              <a:rPr lang="en-US" altLang="zh-CN" sz="1050" b="1" i="0" spc="75" baseline="0" dirty="0">
                <a:solidFill>
                  <a:schemeClr val="accent3"/>
                </a:solidFill>
                <a:latin typeface="+mn-ea"/>
              </a:rPr>
              <a:t>SINCE 1940</a:t>
            </a:r>
            <a:endParaRPr lang="zh-CN" altLang="en-US" sz="1050" b="1" i="0" spc="75" dirty="0">
              <a:solidFill>
                <a:schemeClr val="accent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44" name="组合 43"/>
          <p:cNvGrpSpPr/>
          <p:nvPr userDrawn="1"/>
        </p:nvGrpSpPr>
        <p:grpSpPr>
          <a:xfrm>
            <a:off x="7562611" y="6400650"/>
            <a:ext cx="1324400" cy="192031"/>
            <a:chOff x="598941" y="6399999"/>
            <a:chExt cx="2542613" cy="276499"/>
          </a:xfrm>
          <a:solidFill>
            <a:schemeClr val="bg1">
              <a:lumMod val="65000"/>
            </a:schemeClr>
          </a:solidFill>
        </p:grpSpPr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2B6AF4F4-F405-428E-ACB6-6C287CCD9962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59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60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grpSp>
            <p:nvGrpSpPr>
              <p:cNvPr id="61" name="组合 60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66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67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62" name="组合 61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63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64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65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E582171C-E91E-4DDB-B720-D9EDE8C54B5C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47" name="组合 46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57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58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48" name="组合 47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55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56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49" name="组合 48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52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53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54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sp>
            <p:nvSpPr>
              <p:cNvPr id="50" name="Freeform 11">
                <a:extLst>
                  <a:ext uri="{FF2B5EF4-FFF2-40B4-BE49-F238E27FC236}">
                    <a16:creationId xmlns:a16="http://schemas.microsoft.com/office/drawing/2014/main" id="{9E7CBDC3-9BA0-4307-8967-3267E5966E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51" name="Freeform 12">
                <a:extLst>
                  <a:ext uri="{FF2B5EF4-FFF2-40B4-BE49-F238E27FC236}">
                    <a16:creationId xmlns:a16="http://schemas.microsoft.com/office/drawing/2014/main" id="{D88D9717-3185-4A77-8E18-2A8659D44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3836854"/>
      </p:ext>
    </p:extLst>
  </p:cSld>
  <p:clrMapOvr>
    <a:masterClrMapping/>
  </p:clrMapOvr>
  <p:transition spd="med"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7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" y="0"/>
            <a:ext cx="9144793" cy="4066384"/>
          </a:xfrm>
          <a:prstGeom prst="rect">
            <a:avLst/>
          </a:prstGeom>
        </p:spPr>
      </p:pic>
      <p:sp>
        <p:nvSpPr>
          <p:cNvPr id="19" name="任意多边形: 形状 20">
            <a:extLst>
              <a:ext uri="{FF2B5EF4-FFF2-40B4-BE49-F238E27FC236}">
                <a16:creationId xmlns:a16="http://schemas.microsoft.com/office/drawing/2014/main" id="{EB508EBB-D4A6-41A3-BA79-D5276F572933}"/>
              </a:ext>
            </a:extLst>
          </p:cNvPr>
          <p:cNvSpPr/>
          <p:nvPr userDrawn="1"/>
        </p:nvSpPr>
        <p:spPr>
          <a:xfrm rot="10800000">
            <a:off x="-13" y="0"/>
            <a:ext cx="9144001" cy="4066750"/>
          </a:xfrm>
          <a:custGeom>
            <a:avLst/>
            <a:gdLst>
              <a:gd name="connsiteX0" fmla="*/ 12192000 w 12192001"/>
              <a:gd name="connsiteY0" fmla="*/ 4062881 h 4062881"/>
              <a:gd name="connsiteX1" fmla="*/ 0 w 12192001"/>
              <a:gd name="connsiteY1" fmla="*/ 4062881 h 4062881"/>
              <a:gd name="connsiteX2" fmla="*/ 0 w 12192001"/>
              <a:gd name="connsiteY2" fmla="*/ 1441627 h 4062881"/>
              <a:gd name="connsiteX3" fmla="*/ 7949 w 12192001"/>
              <a:gd name="connsiteY3" fmla="*/ 1441627 h 4062881"/>
              <a:gd name="connsiteX4" fmla="*/ 6105511 w 12192001"/>
              <a:gd name="connsiteY4" fmla="*/ 0 h 4062881"/>
              <a:gd name="connsiteX5" fmla="*/ 12184078 w 12192001"/>
              <a:gd name="connsiteY5" fmla="*/ 1441627 h 4062881"/>
              <a:gd name="connsiteX6" fmla="*/ 12192000 w 12192001"/>
              <a:gd name="connsiteY6" fmla="*/ 1441627 h 4062881"/>
              <a:gd name="connsiteX7" fmla="*/ 12192000 w 12192001"/>
              <a:gd name="connsiteY7" fmla="*/ 1443506 h 4062881"/>
              <a:gd name="connsiteX8" fmla="*/ 12192001 w 12192001"/>
              <a:gd name="connsiteY8" fmla="*/ 1443506 h 4062881"/>
              <a:gd name="connsiteX9" fmla="*/ 12192000 w 12192001"/>
              <a:gd name="connsiteY9" fmla="*/ 1443506 h 4062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1" h="4062881">
                <a:moveTo>
                  <a:pt x="12192000" y="4062881"/>
                </a:moveTo>
                <a:lnTo>
                  <a:pt x="0" y="4062881"/>
                </a:lnTo>
                <a:lnTo>
                  <a:pt x="0" y="1441627"/>
                </a:lnTo>
                <a:lnTo>
                  <a:pt x="7949" y="1441627"/>
                </a:lnTo>
                <a:lnTo>
                  <a:pt x="6105511" y="0"/>
                </a:lnTo>
                <a:lnTo>
                  <a:pt x="12184078" y="1441627"/>
                </a:lnTo>
                <a:lnTo>
                  <a:pt x="12192000" y="1441627"/>
                </a:lnTo>
                <a:lnTo>
                  <a:pt x="12192000" y="1443506"/>
                </a:lnTo>
                <a:lnTo>
                  <a:pt x="12192001" y="1443506"/>
                </a:lnTo>
                <a:lnTo>
                  <a:pt x="12192000" y="1443506"/>
                </a:lnTo>
                <a:close/>
              </a:path>
            </a:pathLst>
          </a:custGeom>
          <a:solidFill>
            <a:srgbClr val="006434">
              <a:alpha val="8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20" name="任意多边形: 形状 44">
            <a:extLst>
              <a:ext uri="{FF2B5EF4-FFF2-40B4-BE49-F238E27FC236}">
                <a16:creationId xmlns:a16="http://schemas.microsoft.com/office/drawing/2014/main" id="{DE2D1209-7AA5-4F95-A441-DACDCD612E99}"/>
              </a:ext>
            </a:extLst>
          </p:cNvPr>
          <p:cNvSpPr/>
          <p:nvPr userDrawn="1"/>
        </p:nvSpPr>
        <p:spPr>
          <a:xfrm>
            <a:off x="2" y="2329241"/>
            <a:ext cx="9143989" cy="1809343"/>
          </a:xfrm>
          <a:custGeom>
            <a:avLst/>
            <a:gdLst>
              <a:gd name="connsiteX0" fmla="*/ 11511615 w 12185612"/>
              <a:gd name="connsiteY0" fmla="*/ 0 h 1809343"/>
              <a:gd name="connsiteX1" fmla="*/ 12185612 w 12185612"/>
              <a:gd name="connsiteY1" fmla="*/ 134799 h 1809343"/>
              <a:gd name="connsiteX2" fmla="*/ 12185612 w 12185612"/>
              <a:gd name="connsiteY2" fmla="*/ 319795 h 1809343"/>
              <a:gd name="connsiteX3" fmla="*/ 11769269 w 12185612"/>
              <a:gd name="connsiteY3" fmla="*/ 431005 h 1809343"/>
              <a:gd name="connsiteX4" fmla="*/ 6098388 w 12185612"/>
              <a:gd name="connsiteY4" fmla="*/ 1809343 h 1809343"/>
              <a:gd name="connsiteX5" fmla="*/ 1030855 w 12185612"/>
              <a:gd name="connsiteY5" fmla="*/ 612528 h 1809343"/>
              <a:gd name="connsiteX6" fmla="*/ 0 w 12185612"/>
              <a:gd name="connsiteY6" fmla="*/ 339538 h 1809343"/>
              <a:gd name="connsiteX7" fmla="*/ 0 w 12185612"/>
              <a:gd name="connsiteY7" fmla="*/ 81678 h 1809343"/>
              <a:gd name="connsiteX8" fmla="*/ 637104 w 12185612"/>
              <a:gd name="connsiteY8" fmla="*/ 607 h 1809343"/>
              <a:gd name="connsiteX9" fmla="*/ 6098821 w 12185612"/>
              <a:gd name="connsiteY9" fmla="*/ 1643974 h 1809343"/>
              <a:gd name="connsiteX10" fmla="*/ 11511615 w 12185612"/>
              <a:gd name="connsiteY10" fmla="*/ 0 h 1809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85612" h="1809343">
                <a:moveTo>
                  <a:pt x="11511615" y="0"/>
                </a:moveTo>
                <a:lnTo>
                  <a:pt x="12185612" y="134799"/>
                </a:lnTo>
                <a:lnTo>
                  <a:pt x="12185612" y="319795"/>
                </a:lnTo>
                <a:lnTo>
                  <a:pt x="11769269" y="431005"/>
                </a:lnTo>
                <a:cubicBezTo>
                  <a:pt x="9878327" y="928737"/>
                  <a:pt x="8015827" y="1369040"/>
                  <a:pt x="6098388" y="1809343"/>
                </a:cubicBezTo>
                <a:cubicBezTo>
                  <a:pt x="4410640" y="1441212"/>
                  <a:pt x="2720033" y="1046292"/>
                  <a:pt x="1030855" y="612528"/>
                </a:cubicBezTo>
                <a:lnTo>
                  <a:pt x="0" y="339538"/>
                </a:lnTo>
                <a:lnTo>
                  <a:pt x="0" y="81678"/>
                </a:lnTo>
                <a:lnTo>
                  <a:pt x="637104" y="607"/>
                </a:lnTo>
                <a:cubicBezTo>
                  <a:pt x="2471646" y="662696"/>
                  <a:pt x="4302378" y="1200960"/>
                  <a:pt x="6098821" y="1643974"/>
                </a:cubicBezTo>
                <a:cubicBezTo>
                  <a:pt x="7974840" y="1162658"/>
                  <a:pt x="9749895" y="681341"/>
                  <a:pt x="115116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21" name="任意多边形: 形状 49">
            <a:extLst>
              <a:ext uri="{FF2B5EF4-FFF2-40B4-BE49-F238E27FC236}">
                <a16:creationId xmlns:a16="http://schemas.microsoft.com/office/drawing/2014/main" id="{4BD5183D-F6D1-4DEC-8FB6-46F3C5C8E2AB}"/>
              </a:ext>
            </a:extLst>
          </p:cNvPr>
          <p:cNvSpPr/>
          <p:nvPr userDrawn="1"/>
        </p:nvSpPr>
        <p:spPr>
          <a:xfrm>
            <a:off x="337818" y="2315571"/>
            <a:ext cx="8506882" cy="1691715"/>
          </a:xfrm>
          <a:custGeom>
            <a:avLst/>
            <a:gdLst>
              <a:gd name="connsiteX0" fmla="*/ 9728 w 12217941"/>
              <a:gd name="connsiteY0" fmla="*/ 0 h 1605064"/>
              <a:gd name="connsiteX1" fmla="*/ 6108971 w 12217941"/>
              <a:gd name="connsiteY1" fmla="*/ 1498060 h 1605064"/>
              <a:gd name="connsiteX2" fmla="*/ 12208213 w 12217941"/>
              <a:gd name="connsiteY2" fmla="*/ 19456 h 1605064"/>
              <a:gd name="connsiteX3" fmla="*/ 12217941 w 12217941"/>
              <a:gd name="connsiteY3" fmla="*/ 282103 h 1605064"/>
              <a:gd name="connsiteX4" fmla="*/ 6118698 w 12217941"/>
              <a:gd name="connsiteY4" fmla="*/ 1605064 h 1605064"/>
              <a:gd name="connsiteX5" fmla="*/ 0 w 12217941"/>
              <a:gd name="connsiteY5" fmla="*/ 233464 h 1605064"/>
              <a:gd name="connsiteX6" fmla="*/ 9728 w 12217941"/>
              <a:gd name="connsiteY6" fmla="*/ 0 h 1605064"/>
              <a:gd name="connsiteX0" fmla="*/ 0 w 12208213"/>
              <a:gd name="connsiteY0" fmla="*/ 0 h 1605064"/>
              <a:gd name="connsiteX1" fmla="*/ 6099243 w 12208213"/>
              <a:gd name="connsiteY1" fmla="*/ 1498060 h 1605064"/>
              <a:gd name="connsiteX2" fmla="*/ 12198485 w 12208213"/>
              <a:gd name="connsiteY2" fmla="*/ 19456 h 1605064"/>
              <a:gd name="connsiteX3" fmla="*/ 12208213 w 12208213"/>
              <a:gd name="connsiteY3" fmla="*/ 282103 h 1605064"/>
              <a:gd name="connsiteX4" fmla="*/ 6108970 w 12208213"/>
              <a:gd name="connsiteY4" fmla="*/ 1605064 h 1605064"/>
              <a:gd name="connsiteX5" fmla="*/ 0 w 12208213"/>
              <a:gd name="connsiteY5" fmla="*/ 544749 h 1605064"/>
              <a:gd name="connsiteX6" fmla="*/ 0 w 12208213"/>
              <a:gd name="connsiteY6" fmla="*/ 0 h 1605064"/>
              <a:gd name="connsiteX0" fmla="*/ 0 w 12198485"/>
              <a:gd name="connsiteY0" fmla="*/ 0 h 1605064"/>
              <a:gd name="connsiteX1" fmla="*/ 6099243 w 12198485"/>
              <a:gd name="connsiteY1" fmla="*/ 1498060 h 1605064"/>
              <a:gd name="connsiteX2" fmla="*/ 12198485 w 12198485"/>
              <a:gd name="connsiteY2" fmla="*/ 19456 h 1605064"/>
              <a:gd name="connsiteX3" fmla="*/ 12198485 w 12198485"/>
              <a:gd name="connsiteY3" fmla="*/ 603115 h 1605064"/>
              <a:gd name="connsiteX4" fmla="*/ 6108970 w 12198485"/>
              <a:gd name="connsiteY4" fmla="*/ 1605064 h 1605064"/>
              <a:gd name="connsiteX5" fmla="*/ 0 w 12198485"/>
              <a:gd name="connsiteY5" fmla="*/ 544749 h 1605064"/>
              <a:gd name="connsiteX6" fmla="*/ 0 w 12198485"/>
              <a:gd name="connsiteY6" fmla="*/ 0 h 1605064"/>
              <a:gd name="connsiteX0" fmla="*/ 0 w 12198485"/>
              <a:gd name="connsiteY0" fmla="*/ 0 h 1605064"/>
              <a:gd name="connsiteX1" fmla="*/ 6108970 w 12198485"/>
              <a:gd name="connsiteY1" fmla="*/ 1507788 h 1605064"/>
              <a:gd name="connsiteX2" fmla="*/ 12198485 w 12198485"/>
              <a:gd name="connsiteY2" fmla="*/ 19456 h 1605064"/>
              <a:gd name="connsiteX3" fmla="*/ 12198485 w 12198485"/>
              <a:gd name="connsiteY3" fmla="*/ 603115 h 1605064"/>
              <a:gd name="connsiteX4" fmla="*/ 6108970 w 12198485"/>
              <a:gd name="connsiteY4" fmla="*/ 1605064 h 1605064"/>
              <a:gd name="connsiteX5" fmla="*/ 0 w 12198485"/>
              <a:gd name="connsiteY5" fmla="*/ 544749 h 1605064"/>
              <a:gd name="connsiteX6" fmla="*/ 0 w 12198485"/>
              <a:gd name="connsiteY6" fmla="*/ 0 h 1605064"/>
              <a:gd name="connsiteX0" fmla="*/ 632298 w 12830783"/>
              <a:gd name="connsiteY0" fmla="*/ 0 h 1605064"/>
              <a:gd name="connsiteX1" fmla="*/ 6741268 w 12830783"/>
              <a:gd name="connsiteY1" fmla="*/ 1507788 h 1605064"/>
              <a:gd name="connsiteX2" fmla="*/ 12830783 w 12830783"/>
              <a:gd name="connsiteY2" fmla="*/ 19456 h 1605064"/>
              <a:gd name="connsiteX3" fmla="*/ 12830783 w 12830783"/>
              <a:gd name="connsiteY3" fmla="*/ 603115 h 1605064"/>
              <a:gd name="connsiteX4" fmla="*/ 6741268 w 12830783"/>
              <a:gd name="connsiteY4" fmla="*/ 1605064 h 1605064"/>
              <a:gd name="connsiteX5" fmla="*/ 0 w 12830783"/>
              <a:gd name="connsiteY5" fmla="*/ 29183 h 1605064"/>
              <a:gd name="connsiteX6" fmla="*/ 632298 w 12830783"/>
              <a:gd name="connsiteY6" fmla="*/ 0 h 1605064"/>
              <a:gd name="connsiteX0" fmla="*/ 836579 w 12830783"/>
              <a:gd name="connsiteY0" fmla="*/ 0 h 1634247"/>
              <a:gd name="connsiteX1" fmla="*/ 6741268 w 12830783"/>
              <a:gd name="connsiteY1" fmla="*/ 1536971 h 1634247"/>
              <a:gd name="connsiteX2" fmla="*/ 12830783 w 12830783"/>
              <a:gd name="connsiteY2" fmla="*/ 48639 h 1634247"/>
              <a:gd name="connsiteX3" fmla="*/ 12830783 w 12830783"/>
              <a:gd name="connsiteY3" fmla="*/ 632298 h 1634247"/>
              <a:gd name="connsiteX4" fmla="*/ 6741268 w 12830783"/>
              <a:gd name="connsiteY4" fmla="*/ 1634247 h 1634247"/>
              <a:gd name="connsiteX5" fmla="*/ 0 w 12830783"/>
              <a:gd name="connsiteY5" fmla="*/ 58366 h 1634247"/>
              <a:gd name="connsiteX6" fmla="*/ 836579 w 12830783"/>
              <a:gd name="connsiteY6" fmla="*/ 0 h 1634247"/>
              <a:gd name="connsiteX0" fmla="*/ 836579 w 12830783"/>
              <a:gd name="connsiteY0" fmla="*/ 0 h 1702340"/>
              <a:gd name="connsiteX1" fmla="*/ 6741268 w 12830783"/>
              <a:gd name="connsiteY1" fmla="*/ 1536971 h 1702340"/>
              <a:gd name="connsiteX2" fmla="*/ 12830783 w 12830783"/>
              <a:gd name="connsiteY2" fmla="*/ 48639 h 1702340"/>
              <a:gd name="connsiteX3" fmla="*/ 12830783 w 12830783"/>
              <a:gd name="connsiteY3" fmla="*/ 632298 h 1702340"/>
              <a:gd name="connsiteX4" fmla="*/ 6750996 w 12830783"/>
              <a:gd name="connsiteY4" fmla="*/ 1702340 h 1702340"/>
              <a:gd name="connsiteX5" fmla="*/ 0 w 12830783"/>
              <a:gd name="connsiteY5" fmla="*/ 58366 h 1702340"/>
              <a:gd name="connsiteX6" fmla="*/ 836579 w 12830783"/>
              <a:gd name="connsiteY6" fmla="*/ 0 h 1702340"/>
              <a:gd name="connsiteX0" fmla="*/ 836579 w 12830783"/>
              <a:gd name="connsiteY0" fmla="*/ 0 h 1702340"/>
              <a:gd name="connsiteX1" fmla="*/ 6741268 w 12830783"/>
              <a:gd name="connsiteY1" fmla="*/ 1536971 h 1702340"/>
              <a:gd name="connsiteX2" fmla="*/ 12470860 w 12830783"/>
              <a:gd name="connsiteY2" fmla="*/ 19456 h 1702340"/>
              <a:gd name="connsiteX3" fmla="*/ 12830783 w 12830783"/>
              <a:gd name="connsiteY3" fmla="*/ 632298 h 1702340"/>
              <a:gd name="connsiteX4" fmla="*/ 6750996 w 12830783"/>
              <a:gd name="connsiteY4" fmla="*/ 1702340 h 1702340"/>
              <a:gd name="connsiteX5" fmla="*/ 0 w 12830783"/>
              <a:gd name="connsiteY5" fmla="*/ 58366 h 1702340"/>
              <a:gd name="connsiteX6" fmla="*/ 836579 w 12830783"/>
              <a:gd name="connsiteY6" fmla="*/ 0 h 1702340"/>
              <a:gd name="connsiteX0" fmla="*/ 836579 w 13239345"/>
              <a:gd name="connsiteY0" fmla="*/ 0 h 1702340"/>
              <a:gd name="connsiteX1" fmla="*/ 6741268 w 13239345"/>
              <a:gd name="connsiteY1" fmla="*/ 1536971 h 1702340"/>
              <a:gd name="connsiteX2" fmla="*/ 12470860 w 13239345"/>
              <a:gd name="connsiteY2" fmla="*/ 19456 h 1702340"/>
              <a:gd name="connsiteX3" fmla="*/ 13239345 w 13239345"/>
              <a:gd name="connsiteY3" fmla="*/ 107004 h 1702340"/>
              <a:gd name="connsiteX4" fmla="*/ 6750996 w 13239345"/>
              <a:gd name="connsiteY4" fmla="*/ 1702340 h 1702340"/>
              <a:gd name="connsiteX5" fmla="*/ 0 w 13239345"/>
              <a:gd name="connsiteY5" fmla="*/ 58366 h 1702340"/>
              <a:gd name="connsiteX6" fmla="*/ 836579 w 13239345"/>
              <a:gd name="connsiteY6" fmla="*/ 0 h 1702340"/>
              <a:gd name="connsiteX0" fmla="*/ 836579 w 13239345"/>
              <a:gd name="connsiteY0" fmla="*/ 107003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836579 w 13239345"/>
              <a:gd name="connsiteY6" fmla="*/ 107003 h 1809343"/>
              <a:gd name="connsiteX0" fmla="*/ 1342417 w 13239345"/>
              <a:gd name="connsiteY0" fmla="*/ 29182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342417 w 13239345"/>
              <a:gd name="connsiteY6" fmla="*/ 29182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2651516"/>
              <a:gd name="connsiteY0" fmla="*/ 607 h 1809343"/>
              <a:gd name="connsiteX1" fmla="*/ 6741268 w 12651516"/>
              <a:gd name="connsiteY1" fmla="*/ 1643974 h 1809343"/>
              <a:gd name="connsiteX2" fmla="*/ 12169303 w 12651516"/>
              <a:gd name="connsiteY2" fmla="*/ 0 h 1809343"/>
              <a:gd name="connsiteX3" fmla="*/ 12651516 w 12651516"/>
              <a:gd name="connsiteY3" fmla="*/ 83379 h 1809343"/>
              <a:gd name="connsiteX4" fmla="*/ 6750996 w 12651516"/>
              <a:gd name="connsiteY4" fmla="*/ 1809343 h 1809343"/>
              <a:gd name="connsiteX5" fmla="*/ 0 w 12651516"/>
              <a:gd name="connsiteY5" fmla="*/ 165369 h 1809343"/>
              <a:gd name="connsiteX6" fmla="*/ 1294792 w 12651516"/>
              <a:gd name="connsiteY6" fmla="*/ 607 h 1809343"/>
              <a:gd name="connsiteX0" fmla="*/ 1294792 w 12564431"/>
              <a:gd name="connsiteY0" fmla="*/ 607 h 1809343"/>
              <a:gd name="connsiteX1" fmla="*/ 6741268 w 12564431"/>
              <a:gd name="connsiteY1" fmla="*/ 1643974 h 1809343"/>
              <a:gd name="connsiteX2" fmla="*/ 12169303 w 12564431"/>
              <a:gd name="connsiteY2" fmla="*/ 0 h 1809343"/>
              <a:gd name="connsiteX3" fmla="*/ 12564431 w 12564431"/>
              <a:gd name="connsiteY3" fmla="*/ 83379 h 1809343"/>
              <a:gd name="connsiteX4" fmla="*/ 6750996 w 12564431"/>
              <a:gd name="connsiteY4" fmla="*/ 1809343 h 1809343"/>
              <a:gd name="connsiteX5" fmla="*/ 0 w 12564431"/>
              <a:gd name="connsiteY5" fmla="*/ 165369 h 1809343"/>
              <a:gd name="connsiteX6" fmla="*/ 1294792 w 12564431"/>
              <a:gd name="connsiteY6" fmla="*/ 607 h 1809343"/>
              <a:gd name="connsiteX0" fmla="*/ 423935 w 11693574"/>
              <a:gd name="connsiteY0" fmla="*/ 607 h 1809343"/>
              <a:gd name="connsiteX1" fmla="*/ 5870411 w 11693574"/>
              <a:gd name="connsiteY1" fmla="*/ 1643974 h 1809343"/>
              <a:gd name="connsiteX2" fmla="*/ 11298446 w 11693574"/>
              <a:gd name="connsiteY2" fmla="*/ 0 h 1809343"/>
              <a:gd name="connsiteX3" fmla="*/ 11693574 w 11693574"/>
              <a:gd name="connsiteY3" fmla="*/ 83379 h 1809343"/>
              <a:gd name="connsiteX4" fmla="*/ 5880139 w 11693574"/>
              <a:gd name="connsiteY4" fmla="*/ 1809343 h 1809343"/>
              <a:gd name="connsiteX5" fmla="*/ 0 w 11693574"/>
              <a:gd name="connsiteY5" fmla="*/ 45626 h 1809343"/>
              <a:gd name="connsiteX6" fmla="*/ 423935 w 11693574"/>
              <a:gd name="connsiteY6" fmla="*/ 607 h 1809343"/>
              <a:gd name="connsiteX0" fmla="*/ 423935 w 11693574"/>
              <a:gd name="connsiteY0" fmla="*/ 607 h 1733143"/>
              <a:gd name="connsiteX1" fmla="*/ 5870411 w 11693574"/>
              <a:gd name="connsiteY1" fmla="*/ 1643974 h 1733143"/>
              <a:gd name="connsiteX2" fmla="*/ 11298446 w 11693574"/>
              <a:gd name="connsiteY2" fmla="*/ 0 h 1733143"/>
              <a:gd name="connsiteX3" fmla="*/ 11693574 w 11693574"/>
              <a:gd name="connsiteY3" fmla="*/ 83379 h 1733143"/>
              <a:gd name="connsiteX4" fmla="*/ 5880139 w 11693574"/>
              <a:gd name="connsiteY4" fmla="*/ 1733143 h 1733143"/>
              <a:gd name="connsiteX5" fmla="*/ 0 w 11693574"/>
              <a:gd name="connsiteY5" fmla="*/ 45626 h 1733143"/>
              <a:gd name="connsiteX6" fmla="*/ 423935 w 11693574"/>
              <a:gd name="connsiteY6" fmla="*/ 607 h 1733143"/>
              <a:gd name="connsiteX0" fmla="*/ 423935 w 11709902"/>
              <a:gd name="connsiteY0" fmla="*/ 607 h 1733143"/>
              <a:gd name="connsiteX1" fmla="*/ 5870411 w 11709902"/>
              <a:gd name="connsiteY1" fmla="*/ 1643974 h 1733143"/>
              <a:gd name="connsiteX2" fmla="*/ 11298446 w 11709902"/>
              <a:gd name="connsiteY2" fmla="*/ 0 h 1733143"/>
              <a:gd name="connsiteX3" fmla="*/ 11709902 w 11709902"/>
              <a:gd name="connsiteY3" fmla="*/ 83379 h 1733143"/>
              <a:gd name="connsiteX4" fmla="*/ 5880139 w 11709902"/>
              <a:gd name="connsiteY4" fmla="*/ 1733143 h 1733143"/>
              <a:gd name="connsiteX5" fmla="*/ 0 w 11709902"/>
              <a:gd name="connsiteY5" fmla="*/ 45626 h 1733143"/>
              <a:gd name="connsiteX6" fmla="*/ 423935 w 11709902"/>
              <a:gd name="connsiteY6" fmla="*/ 607 h 1733143"/>
              <a:gd name="connsiteX0" fmla="*/ 423935 w 11571109"/>
              <a:gd name="connsiteY0" fmla="*/ 607 h 1733143"/>
              <a:gd name="connsiteX1" fmla="*/ 5870411 w 11571109"/>
              <a:gd name="connsiteY1" fmla="*/ 1643974 h 1733143"/>
              <a:gd name="connsiteX2" fmla="*/ 11298446 w 11571109"/>
              <a:gd name="connsiteY2" fmla="*/ 0 h 1733143"/>
              <a:gd name="connsiteX3" fmla="*/ 11571109 w 11571109"/>
              <a:gd name="connsiteY3" fmla="*/ 116036 h 1733143"/>
              <a:gd name="connsiteX4" fmla="*/ 5880139 w 11571109"/>
              <a:gd name="connsiteY4" fmla="*/ 1733143 h 1733143"/>
              <a:gd name="connsiteX5" fmla="*/ 0 w 11571109"/>
              <a:gd name="connsiteY5" fmla="*/ 45626 h 1733143"/>
              <a:gd name="connsiteX6" fmla="*/ 423935 w 11571109"/>
              <a:gd name="connsiteY6" fmla="*/ 607 h 1733143"/>
              <a:gd name="connsiteX0" fmla="*/ 423935 w 11579274"/>
              <a:gd name="connsiteY0" fmla="*/ 607 h 1733143"/>
              <a:gd name="connsiteX1" fmla="*/ 5870411 w 11579274"/>
              <a:gd name="connsiteY1" fmla="*/ 1643974 h 1733143"/>
              <a:gd name="connsiteX2" fmla="*/ 11298446 w 11579274"/>
              <a:gd name="connsiteY2" fmla="*/ 0 h 1733143"/>
              <a:gd name="connsiteX3" fmla="*/ 11579274 w 11579274"/>
              <a:gd name="connsiteY3" fmla="*/ 116036 h 1733143"/>
              <a:gd name="connsiteX4" fmla="*/ 5880139 w 11579274"/>
              <a:gd name="connsiteY4" fmla="*/ 1733143 h 1733143"/>
              <a:gd name="connsiteX5" fmla="*/ 0 w 11579274"/>
              <a:gd name="connsiteY5" fmla="*/ 45626 h 1733143"/>
              <a:gd name="connsiteX6" fmla="*/ 423935 w 11579274"/>
              <a:gd name="connsiteY6" fmla="*/ 607 h 1733143"/>
              <a:gd name="connsiteX0" fmla="*/ 423935 w 11579274"/>
              <a:gd name="connsiteY0" fmla="*/ 0 h 1732536"/>
              <a:gd name="connsiteX1" fmla="*/ 5870411 w 11579274"/>
              <a:gd name="connsiteY1" fmla="*/ 1643367 h 1732536"/>
              <a:gd name="connsiteX2" fmla="*/ 11233132 w 11579274"/>
              <a:gd name="connsiteY2" fmla="*/ 48379 h 1732536"/>
              <a:gd name="connsiteX3" fmla="*/ 11579274 w 11579274"/>
              <a:gd name="connsiteY3" fmla="*/ 115429 h 1732536"/>
              <a:gd name="connsiteX4" fmla="*/ 5880139 w 11579274"/>
              <a:gd name="connsiteY4" fmla="*/ 1732536 h 1732536"/>
              <a:gd name="connsiteX5" fmla="*/ 0 w 11579274"/>
              <a:gd name="connsiteY5" fmla="*/ 45019 h 1732536"/>
              <a:gd name="connsiteX6" fmla="*/ 423935 w 11579274"/>
              <a:gd name="connsiteY6" fmla="*/ 0 h 1732536"/>
              <a:gd name="connsiteX0" fmla="*/ 423935 w 11579274"/>
              <a:gd name="connsiteY0" fmla="*/ 0 h 1732536"/>
              <a:gd name="connsiteX1" fmla="*/ 5870411 w 11579274"/>
              <a:gd name="connsiteY1" fmla="*/ 1643367 h 1732536"/>
              <a:gd name="connsiteX2" fmla="*/ 11241297 w 11579274"/>
              <a:gd name="connsiteY2" fmla="*/ 32050 h 1732536"/>
              <a:gd name="connsiteX3" fmla="*/ 11579274 w 11579274"/>
              <a:gd name="connsiteY3" fmla="*/ 115429 h 1732536"/>
              <a:gd name="connsiteX4" fmla="*/ 5880139 w 11579274"/>
              <a:gd name="connsiteY4" fmla="*/ 1732536 h 1732536"/>
              <a:gd name="connsiteX5" fmla="*/ 0 w 11579274"/>
              <a:gd name="connsiteY5" fmla="*/ 45019 h 1732536"/>
              <a:gd name="connsiteX6" fmla="*/ 423935 w 11579274"/>
              <a:gd name="connsiteY6" fmla="*/ 0 h 1732536"/>
              <a:gd name="connsiteX0" fmla="*/ 423935 w 11579274"/>
              <a:gd name="connsiteY0" fmla="*/ 0 h 1732536"/>
              <a:gd name="connsiteX1" fmla="*/ 5870411 w 11579274"/>
              <a:gd name="connsiteY1" fmla="*/ 1643367 h 1732536"/>
              <a:gd name="connsiteX2" fmla="*/ 11241297 w 11579274"/>
              <a:gd name="connsiteY2" fmla="*/ 32050 h 1732536"/>
              <a:gd name="connsiteX3" fmla="*/ 11579274 w 11579274"/>
              <a:gd name="connsiteY3" fmla="*/ 115429 h 1732536"/>
              <a:gd name="connsiteX4" fmla="*/ 5880139 w 11579274"/>
              <a:gd name="connsiteY4" fmla="*/ 1732536 h 1732536"/>
              <a:gd name="connsiteX5" fmla="*/ 0 w 11579274"/>
              <a:gd name="connsiteY5" fmla="*/ 45019 h 1732536"/>
              <a:gd name="connsiteX6" fmla="*/ 423935 w 11579274"/>
              <a:gd name="connsiteY6" fmla="*/ 0 h 1732536"/>
              <a:gd name="connsiteX0" fmla="*/ 423935 w 11579274"/>
              <a:gd name="connsiteY0" fmla="*/ 0 h 1732536"/>
              <a:gd name="connsiteX1" fmla="*/ 5870411 w 11579274"/>
              <a:gd name="connsiteY1" fmla="*/ 1643367 h 1732536"/>
              <a:gd name="connsiteX2" fmla="*/ 11224968 w 11579274"/>
              <a:gd name="connsiteY2" fmla="*/ 48379 h 1732536"/>
              <a:gd name="connsiteX3" fmla="*/ 11579274 w 11579274"/>
              <a:gd name="connsiteY3" fmla="*/ 115429 h 1732536"/>
              <a:gd name="connsiteX4" fmla="*/ 5880139 w 11579274"/>
              <a:gd name="connsiteY4" fmla="*/ 1732536 h 1732536"/>
              <a:gd name="connsiteX5" fmla="*/ 0 w 11579274"/>
              <a:gd name="connsiteY5" fmla="*/ 45019 h 1732536"/>
              <a:gd name="connsiteX6" fmla="*/ 423935 w 11579274"/>
              <a:gd name="connsiteY6" fmla="*/ 0 h 1732536"/>
              <a:gd name="connsiteX0" fmla="*/ 219828 w 11375167"/>
              <a:gd name="connsiteY0" fmla="*/ 0 h 1732536"/>
              <a:gd name="connsiteX1" fmla="*/ 5666304 w 11375167"/>
              <a:gd name="connsiteY1" fmla="*/ 1643367 h 1732536"/>
              <a:gd name="connsiteX2" fmla="*/ 11020861 w 11375167"/>
              <a:gd name="connsiteY2" fmla="*/ 48379 h 1732536"/>
              <a:gd name="connsiteX3" fmla="*/ 11375167 w 11375167"/>
              <a:gd name="connsiteY3" fmla="*/ 115429 h 1732536"/>
              <a:gd name="connsiteX4" fmla="*/ 5676032 w 11375167"/>
              <a:gd name="connsiteY4" fmla="*/ 1732536 h 1732536"/>
              <a:gd name="connsiteX5" fmla="*/ 0 w 11375167"/>
              <a:gd name="connsiteY5" fmla="*/ 77676 h 1732536"/>
              <a:gd name="connsiteX6" fmla="*/ 219828 w 11375167"/>
              <a:gd name="connsiteY6" fmla="*/ 0 h 1732536"/>
              <a:gd name="connsiteX0" fmla="*/ 293307 w 11375167"/>
              <a:gd name="connsiteY0" fmla="*/ 0 h 1708044"/>
              <a:gd name="connsiteX1" fmla="*/ 5666304 w 11375167"/>
              <a:gd name="connsiteY1" fmla="*/ 1618875 h 1708044"/>
              <a:gd name="connsiteX2" fmla="*/ 11020861 w 11375167"/>
              <a:gd name="connsiteY2" fmla="*/ 23887 h 1708044"/>
              <a:gd name="connsiteX3" fmla="*/ 11375167 w 11375167"/>
              <a:gd name="connsiteY3" fmla="*/ 90937 h 1708044"/>
              <a:gd name="connsiteX4" fmla="*/ 5676032 w 11375167"/>
              <a:gd name="connsiteY4" fmla="*/ 1708044 h 1708044"/>
              <a:gd name="connsiteX5" fmla="*/ 0 w 11375167"/>
              <a:gd name="connsiteY5" fmla="*/ 53184 h 1708044"/>
              <a:gd name="connsiteX6" fmla="*/ 293307 w 11375167"/>
              <a:gd name="connsiteY6" fmla="*/ 0 h 1708044"/>
              <a:gd name="connsiteX0" fmla="*/ 317800 w 11375167"/>
              <a:gd name="connsiteY0" fmla="*/ 606 h 1684157"/>
              <a:gd name="connsiteX1" fmla="*/ 5666304 w 11375167"/>
              <a:gd name="connsiteY1" fmla="*/ 1594988 h 1684157"/>
              <a:gd name="connsiteX2" fmla="*/ 11020861 w 11375167"/>
              <a:gd name="connsiteY2" fmla="*/ 0 h 1684157"/>
              <a:gd name="connsiteX3" fmla="*/ 11375167 w 11375167"/>
              <a:gd name="connsiteY3" fmla="*/ 67050 h 1684157"/>
              <a:gd name="connsiteX4" fmla="*/ 5676032 w 11375167"/>
              <a:gd name="connsiteY4" fmla="*/ 1684157 h 1684157"/>
              <a:gd name="connsiteX5" fmla="*/ 0 w 11375167"/>
              <a:gd name="connsiteY5" fmla="*/ 29297 h 1684157"/>
              <a:gd name="connsiteX6" fmla="*/ 317800 w 11375167"/>
              <a:gd name="connsiteY6" fmla="*/ 606 h 1684157"/>
              <a:gd name="connsiteX0" fmla="*/ 285142 w 11342509"/>
              <a:gd name="connsiteY0" fmla="*/ 606 h 1684157"/>
              <a:gd name="connsiteX1" fmla="*/ 5633646 w 11342509"/>
              <a:gd name="connsiteY1" fmla="*/ 1594988 h 1684157"/>
              <a:gd name="connsiteX2" fmla="*/ 10988203 w 11342509"/>
              <a:gd name="connsiteY2" fmla="*/ 0 h 1684157"/>
              <a:gd name="connsiteX3" fmla="*/ 11342509 w 11342509"/>
              <a:gd name="connsiteY3" fmla="*/ 67050 h 1684157"/>
              <a:gd name="connsiteX4" fmla="*/ 5643374 w 11342509"/>
              <a:gd name="connsiteY4" fmla="*/ 1684157 h 1684157"/>
              <a:gd name="connsiteX5" fmla="*/ 0 w 11342509"/>
              <a:gd name="connsiteY5" fmla="*/ 29297 h 1684157"/>
              <a:gd name="connsiteX6" fmla="*/ 285142 w 11342509"/>
              <a:gd name="connsiteY6" fmla="*/ 606 h 1684157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0988203 w 11342509"/>
              <a:gd name="connsiteY2" fmla="*/ 755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18020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18020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47837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80494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80494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80494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43806 w 11342509"/>
              <a:gd name="connsiteY1" fmla="*/ 1602546 h 1691715"/>
              <a:gd name="connsiteX2" fmla="*/ 11080494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42509" h="1691715">
                <a:moveTo>
                  <a:pt x="276977" y="0"/>
                </a:moveTo>
                <a:cubicBezTo>
                  <a:pt x="2111519" y="662089"/>
                  <a:pt x="3847364" y="1159532"/>
                  <a:pt x="5643806" y="1602546"/>
                </a:cubicBezTo>
                <a:cubicBezTo>
                  <a:pt x="7519826" y="1121230"/>
                  <a:pt x="9471175" y="643464"/>
                  <a:pt x="11080494" y="17498"/>
                </a:cubicBezTo>
                <a:lnTo>
                  <a:pt x="11342509" y="74608"/>
                </a:lnTo>
                <a:cubicBezTo>
                  <a:pt x="9170201" y="663537"/>
                  <a:pt x="7834732" y="1188511"/>
                  <a:pt x="5643374" y="1691715"/>
                </a:cubicBezTo>
                <a:cubicBezTo>
                  <a:pt x="3393042" y="1200874"/>
                  <a:pt x="2250332" y="651521"/>
                  <a:pt x="0" y="36855"/>
                </a:cubicBezTo>
                <a:lnTo>
                  <a:pt x="27697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67243" y="1401505"/>
            <a:ext cx="2809500" cy="104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700663"/>
      </p:ext>
    </p:extLst>
  </p:cSld>
  <p:clrMapOvr>
    <a:masterClrMapping/>
  </p:clrMapOvr>
  <p:transition spd="med"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样式7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" y="0"/>
            <a:ext cx="9144793" cy="4066384"/>
          </a:xfrm>
          <a:prstGeom prst="rect">
            <a:avLst/>
          </a:prstGeom>
        </p:spPr>
      </p:pic>
      <p:sp>
        <p:nvSpPr>
          <p:cNvPr id="19" name="任意多边形: 形状 20">
            <a:extLst>
              <a:ext uri="{FF2B5EF4-FFF2-40B4-BE49-F238E27FC236}">
                <a16:creationId xmlns:a16="http://schemas.microsoft.com/office/drawing/2014/main" id="{EB508EBB-D4A6-41A3-BA79-D5276F572933}"/>
              </a:ext>
            </a:extLst>
          </p:cNvPr>
          <p:cNvSpPr/>
          <p:nvPr userDrawn="1"/>
        </p:nvSpPr>
        <p:spPr>
          <a:xfrm rot="10800000">
            <a:off x="-13" y="0"/>
            <a:ext cx="9144001" cy="4066750"/>
          </a:xfrm>
          <a:custGeom>
            <a:avLst/>
            <a:gdLst>
              <a:gd name="connsiteX0" fmla="*/ 12192000 w 12192001"/>
              <a:gd name="connsiteY0" fmla="*/ 4062881 h 4062881"/>
              <a:gd name="connsiteX1" fmla="*/ 0 w 12192001"/>
              <a:gd name="connsiteY1" fmla="*/ 4062881 h 4062881"/>
              <a:gd name="connsiteX2" fmla="*/ 0 w 12192001"/>
              <a:gd name="connsiteY2" fmla="*/ 1441627 h 4062881"/>
              <a:gd name="connsiteX3" fmla="*/ 7949 w 12192001"/>
              <a:gd name="connsiteY3" fmla="*/ 1441627 h 4062881"/>
              <a:gd name="connsiteX4" fmla="*/ 6105511 w 12192001"/>
              <a:gd name="connsiteY4" fmla="*/ 0 h 4062881"/>
              <a:gd name="connsiteX5" fmla="*/ 12184078 w 12192001"/>
              <a:gd name="connsiteY5" fmla="*/ 1441627 h 4062881"/>
              <a:gd name="connsiteX6" fmla="*/ 12192000 w 12192001"/>
              <a:gd name="connsiteY6" fmla="*/ 1441627 h 4062881"/>
              <a:gd name="connsiteX7" fmla="*/ 12192000 w 12192001"/>
              <a:gd name="connsiteY7" fmla="*/ 1443506 h 4062881"/>
              <a:gd name="connsiteX8" fmla="*/ 12192001 w 12192001"/>
              <a:gd name="connsiteY8" fmla="*/ 1443506 h 4062881"/>
              <a:gd name="connsiteX9" fmla="*/ 12192000 w 12192001"/>
              <a:gd name="connsiteY9" fmla="*/ 1443506 h 4062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1" h="4062881">
                <a:moveTo>
                  <a:pt x="12192000" y="4062881"/>
                </a:moveTo>
                <a:lnTo>
                  <a:pt x="0" y="4062881"/>
                </a:lnTo>
                <a:lnTo>
                  <a:pt x="0" y="1441627"/>
                </a:lnTo>
                <a:lnTo>
                  <a:pt x="7949" y="1441627"/>
                </a:lnTo>
                <a:lnTo>
                  <a:pt x="6105511" y="0"/>
                </a:lnTo>
                <a:lnTo>
                  <a:pt x="12184078" y="1441627"/>
                </a:lnTo>
                <a:lnTo>
                  <a:pt x="12192000" y="1441627"/>
                </a:lnTo>
                <a:lnTo>
                  <a:pt x="12192000" y="1443506"/>
                </a:lnTo>
                <a:lnTo>
                  <a:pt x="12192001" y="1443506"/>
                </a:lnTo>
                <a:lnTo>
                  <a:pt x="12192000" y="1443506"/>
                </a:lnTo>
                <a:close/>
              </a:path>
            </a:pathLst>
          </a:custGeom>
          <a:solidFill>
            <a:srgbClr val="006434">
              <a:alpha val="8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20" name="任意多边形: 形状 44">
            <a:extLst>
              <a:ext uri="{FF2B5EF4-FFF2-40B4-BE49-F238E27FC236}">
                <a16:creationId xmlns:a16="http://schemas.microsoft.com/office/drawing/2014/main" id="{DE2D1209-7AA5-4F95-A441-DACDCD612E99}"/>
              </a:ext>
            </a:extLst>
          </p:cNvPr>
          <p:cNvSpPr/>
          <p:nvPr userDrawn="1"/>
        </p:nvSpPr>
        <p:spPr>
          <a:xfrm>
            <a:off x="2" y="2329241"/>
            <a:ext cx="9143989" cy="1809343"/>
          </a:xfrm>
          <a:custGeom>
            <a:avLst/>
            <a:gdLst>
              <a:gd name="connsiteX0" fmla="*/ 11511615 w 12185612"/>
              <a:gd name="connsiteY0" fmla="*/ 0 h 1809343"/>
              <a:gd name="connsiteX1" fmla="*/ 12185612 w 12185612"/>
              <a:gd name="connsiteY1" fmla="*/ 134799 h 1809343"/>
              <a:gd name="connsiteX2" fmla="*/ 12185612 w 12185612"/>
              <a:gd name="connsiteY2" fmla="*/ 319795 h 1809343"/>
              <a:gd name="connsiteX3" fmla="*/ 11769269 w 12185612"/>
              <a:gd name="connsiteY3" fmla="*/ 431005 h 1809343"/>
              <a:gd name="connsiteX4" fmla="*/ 6098388 w 12185612"/>
              <a:gd name="connsiteY4" fmla="*/ 1809343 h 1809343"/>
              <a:gd name="connsiteX5" fmla="*/ 1030855 w 12185612"/>
              <a:gd name="connsiteY5" fmla="*/ 612528 h 1809343"/>
              <a:gd name="connsiteX6" fmla="*/ 0 w 12185612"/>
              <a:gd name="connsiteY6" fmla="*/ 339538 h 1809343"/>
              <a:gd name="connsiteX7" fmla="*/ 0 w 12185612"/>
              <a:gd name="connsiteY7" fmla="*/ 81678 h 1809343"/>
              <a:gd name="connsiteX8" fmla="*/ 637104 w 12185612"/>
              <a:gd name="connsiteY8" fmla="*/ 607 h 1809343"/>
              <a:gd name="connsiteX9" fmla="*/ 6098821 w 12185612"/>
              <a:gd name="connsiteY9" fmla="*/ 1643974 h 1809343"/>
              <a:gd name="connsiteX10" fmla="*/ 11511615 w 12185612"/>
              <a:gd name="connsiteY10" fmla="*/ 0 h 1809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85612" h="1809343">
                <a:moveTo>
                  <a:pt x="11511615" y="0"/>
                </a:moveTo>
                <a:lnTo>
                  <a:pt x="12185612" y="134799"/>
                </a:lnTo>
                <a:lnTo>
                  <a:pt x="12185612" y="319795"/>
                </a:lnTo>
                <a:lnTo>
                  <a:pt x="11769269" y="431005"/>
                </a:lnTo>
                <a:cubicBezTo>
                  <a:pt x="9878327" y="928737"/>
                  <a:pt x="8015827" y="1369040"/>
                  <a:pt x="6098388" y="1809343"/>
                </a:cubicBezTo>
                <a:cubicBezTo>
                  <a:pt x="4410640" y="1441212"/>
                  <a:pt x="2720033" y="1046292"/>
                  <a:pt x="1030855" y="612528"/>
                </a:cubicBezTo>
                <a:lnTo>
                  <a:pt x="0" y="339538"/>
                </a:lnTo>
                <a:lnTo>
                  <a:pt x="0" y="81678"/>
                </a:lnTo>
                <a:lnTo>
                  <a:pt x="637104" y="607"/>
                </a:lnTo>
                <a:cubicBezTo>
                  <a:pt x="2471646" y="662696"/>
                  <a:pt x="4302378" y="1200960"/>
                  <a:pt x="6098821" y="1643974"/>
                </a:cubicBezTo>
                <a:cubicBezTo>
                  <a:pt x="7974840" y="1162658"/>
                  <a:pt x="9749895" y="681341"/>
                  <a:pt x="115116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21" name="任意多边形: 形状 49">
            <a:extLst>
              <a:ext uri="{FF2B5EF4-FFF2-40B4-BE49-F238E27FC236}">
                <a16:creationId xmlns:a16="http://schemas.microsoft.com/office/drawing/2014/main" id="{4BD5183D-F6D1-4DEC-8FB6-46F3C5C8E2AB}"/>
              </a:ext>
            </a:extLst>
          </p:cNvPr>
          <p:cNvSpPr/>
          <p:nvPr userDrawn="1"/>
        </p:nvSpPr>
        <p:spPr>
          <a:xfrm>
            <a:off x="337818" y="2315571"/>
            <a:ext cx="8506882" cy="1691715"/>
          </a:xfrm>
          <a:custGeom>
            <a:avLst/>
            <a:gdLst>
              <a:gd name="connsiteX0" fmla="*/ 9728 w 12217941"/>
              <a:gd name="connsiteY0" fmla="*/ 0 h 1605064"/>
              <a:gd name="connsiteX1" fmla="*/ 6108971 w 12217941"/>
              <a:gd name="connsiteY1" fmla="*/ 1498060 h 1605064"/>
              <a:gd name="connsiteX2" fmla="*/ 12208213 w 12217941"/>
              <a:gd name="connsiteY2" fmla="*/ 19456 h 1605064"/>
              <a:gd name="connsiteX3" fmla="*/ 12217941 w 12217941"/>
              <a:gd name="connsiteY3" fmla="*/ 282103 h 1605064"/>
              <a:gd name="connsiteX4" fmla="*/ 6118698 w 12217941"/>
              <a:gd name="connsiteY4" fmla="*/ 1605064 h 1605064"/>
              <a:gd name="connsiteX5" fmla="*/ 0 w 12217941"/>
              <a:gd name="connsiteY5" fmla="*/ 233464 h 1605064"/>
              <a:gd name="connsiteX6" fmla="*/ 9728 w 12217941"/>
              <a:gd name="connsiteY6" fmla="*/ 0 h 1605064"/>
              <a:gd name="connsiteX0" fmla="*/ 0 w 12208213"/>
              <a:gd name="connsiteY0" fmla="*/ 0 h 1605064"/>
              <a:gd name="connsiteX1" fmla="*/ 6099243 w 12208213"/>
              <a:gd name="connsiteY1" fmla="*/ 1498060 h 1605064"/>
              <a:gd name="connsiteX2" fmla="*/ 12198485 w 12208213"/>
              <a:gd name="connsiteY2" fmla="*/ 19456 h 1605064"/>
              <a:gd name="connsiteX3" fmla="*/ 12208213 w 12208213"/>
              <a:gd name="connsiteY3" fmla="*/ 282103 h 1605064"/>
              <a:gd name="connsiteX4" fmla="*/ 6108970 w 12208213"/>
              <a:gd name="connsiteY4" fmla="*/ 1605064 h 1605064"/>
              <a:gd name="connsiteX5" fmla="*/ 0 w 12208213"/>
              <a:gd name="connsiteY5" fmla="*/ 544749 h 1605064"/>
              <a:gd name="connsiteX6" fmla="*/ 0 w 12208213"/>
              <a:gd name="connsiteY6" fmla="*/ 0 h 1605064"/>
              <a:gd name="connsiteX0" fmla="*/ 0 w 12198485"/>
              <a:gd name="connsiteY0" fmla="*/ 0 h 1605064"/>
              <a:gd name="connsiteX1" fmla="*/ 6099243 w 12198485"/>
              <a:gd name="connsiteY1" fmla="*/ 1498060 h 1605064"/>
              <a:gd name="connsiteX2" fmla="*/ 12198485 w 12198485"/>
              <a:gd name="connsiteY2" fmla="*/ 19456 h 1605064"/>
              <a:gd name="connsiteX3" fmla="*/ 12198485 w 12198485"/>
              <a:gd name="connsiteY3" fmla="*/ 603115 h 1605064"/>
              <a:gd name="connsiteX4" fmla="*/ 6108970 w 12198485"/>
              <a:gd name="connsiteY4" fmla="*/ 1605064 h 1605064"/>
              <a:gd name="connsiteX5" fmla="*/ 0 w 12198485"/>
              <a:gd name="connsiteY5" fmla="*/ 544749 h 1605064"/>
              <a:gd name="connsiteX6" fmla="*/ 0 w 12198485"/>
              <a:gd name="connsiteY6" fmla="*/ 0 h 1605064"/>
              <a:gd name="connsiteX0" fmla="*/ 0 w 12198485"/>
              <a:gd name="connsiteY0" fmla="*/ 0 h 1605064"/>
              <a:gd name="connsiteX1" fmla="*/ 6108970 w 12198485"/>
              <a:gd name="connsiteY1" fmla="*/ 1507788 h 1605064"/>
              <a:gd name="connsiteX2" fmla="*/ 12198485 w 12198485"/>
              <a:gd name="connsiteY2" fmla="*/ 19456 h 1605064"/>
              <a:gd name="connsiteX3" fmla="*/ 12198485 w 12198485"/>
              <a:gd name="connsiteY3" fmla="*/ 603115 h 1605064"/>
              <a:gd name="connsiteX4" fmla="*/ 6108970 w 12198485"/>
              <a:gd name="connsiteY4" fmla="*/ 1605064 h 1605064"/>
              <a:gd name="connsiteX5" fmla="*/ 0 w 12198485"/>
              <a:gd name="connsiteY5" fmla="*/ 544749 h 1605064"/>
              <a:gd name="connsiteX6" fmla="*/ 0 w 12198485"/>
              <a:gd name="connsiteY6" fmla="*/ 0 h 1605064"/>
              <a:gd name="connsiteX0" fmla="*/ 632298 w 12830783"/>
              <a:gd name="connsiteY0" fmla="*/ 0 h 1605064"/>
              <a:gd name="connsiteX1" fmla="*/ 6741268 w 12830783"/>
              <a:gd name="connsiteY1" fmla="*/ 1507788 h 1605064"/>
              <a:gd name="connsiteX2" fmla="*/ 12830783 w 12830783"/>
              <a:gd name="connsiteY2" fmla="*/ 19456 h 1605064"/>
              <a:gd name="connsiteX3" fmla="*/ 12830783 w 12830783"/>
              <a:gd name="connsiteY3" fmla="*/ 603115 h 1605064"/>
              <a:gd name="connsiteX4" fmla="*/ 6741268 w 12830783"/>
              <a:gd name="connsiteY4" fmla="*/ 1605064 h 1605064"/>
              <a:gd name="connsiteX5" fmla="*/ 0 w 12830783"/>
              <a:gd name="connsiteY5" fmla="*/ 29183 h 1605064"/>
              <a:gd name="connsiteX6" fmla="*/ 632298 w 12830783"/>
              <a:gd name="connsiteY6" fmla="*/ 0 h 1605064"/>
              <a:gd name="connsiteX0" fmla="*/ 836579 w 12830783"/>
              <a:gd name="connsiteY0" fmla="*/ 0 h 1634247"/>
              <a:gd name="connsiteX1" fmla="*/ 6741268 w 12830783"/>
              <a:gd name="connsiteY1" fmla="*/ 1536971 h 1634247"/>
              <a:gd name="connsiteX2" fmla="*/ 12830783 w 12830783"/>
              <a:gd name="connsiteY2" fmla="*/ 48639 h 1634247"/>
              <a:gd name="connsiteX3" fmla="*/ 12830783 w 12830783"/>
              <a:gd name="connsiteY3" fmla="*/ 632298 h 1634247"/>
              <a:gd name="connsiteX4" fmla="*/ 6741268 w 12830783"/>
              <a:gd name="connsiteY4" fmla="*/ 1634247 h 1634247"/>
              <a:gd name="connsiteX5" fmla="*/ 0 w 12830783"/>
              <a:gd name="connsiteY5" fmla="*/ 58366 h 1634247"/>
              <a:gd name="connsiteX6" fmla="*/ 836579 w 12830783"/>
              <a:gd name="connsiteY6" fmla="*/ 0 h 1634247"/>
              <a:gd name="connsiteX0" fmla="*/ 836579 w 12830783"/>
              <a:gd name="connsiteY0" fmla="*/ 0 h 1702340"/>
              <a:gd name="connsiteX1" fmla="*/ 6741268 w 12830783"/>
              <a:gd name="connsiteY1" fmla="*/ 1536971 h 1702340"/>
              <a:gd name="connsiteX2" fmla="*/ 12830783 w 12830783"/>
              <a:gd name="connsiteY2" fmla="*/ 48639 h 1702340"/>
              <a:gd name="connsiteX3" fmla="*/ 12830783 w 12830783"/>
              <a:gd name="connsiteY3" fmla="*/ 632298 h 1702340"/>
              <a:gd name="connsiteX4" fmla="*/ 6750996 w 12830783"/>
              <a:gd name="connsiteY4" fmla="*/ 1702340 h 1702340"/>
              <a:gd name="connsiteX5" fmla="*/ 0 w 12830783"/>
              <a:gd name="connsiteY5" fmla="*/ 58366 h 1702340"/>
              <a:gd name="connsiteX6" fmla="*/ 836579 w 12830783"/>
              <a:gd name="connsiteY6" fmla="*/ 0 h 1702340"/>
              <a:gd name="connsiteX0" fmla="*/ 836579 w 12830783"/>
              <a:gd name="connsiteY0" fmla="*/ 0 h 1702340"/>
              <a:gd name="connsiteX1" fmla="*/ 6741268 w 12830783"/>
              <a:gd name="connsiteY1" fmla="*/ 1536971 h 1702340"/>
              <a:gd name="connsiteX2" fmla="*/ 12470860 w 12830783"/>
              <a:gd name="connsiteY2" fmla="*/ 19456 h 1702340"/>
              <a:gd name="connsiteX3" fmla="*/ 12830783 w 12830783"/>
              <a:gd name="connsiteY3" fmla="*/ 632298 h 1702340"/>
              <a:gd name="connsiteX4" fmla="*/ 6750996 w 12830783"/>
              <a:gd name="connsiteY4" fmla="*/ 1702340 h 1702340"/>
              <a:gd name="connsiteX5" fmla="*/ 0 w 12830783"/>
              <a:gd name="connsiteY5" fmla="*/ 58366 h 1702340"/>
              <a:gd name="connsiteX6" fmla="*/ 836579 w 12830783"/>
              <a:gd name="connsiteY6" fmla="*/ 0 h 1702340"/>
              <a:gd name="connsiteX0" fmla="*/ 836579 w 13239345"/>
              <a:gd name="connsiteY0" fmla="*/ 0 h 1702340"/>
              <a:gd name="connsiteX1" fmla="*/ 6741268 w 13239345"/>
              <a:gd name="connsiteY1" fmla="*/ 1536971 h 1702340"/>
              <a:gd name="connsiteX2" fmla="*/ 12470860 w 13239345"/>
              <a:gd name="connsiteY2" fmla="*/ 19456 h 1702340"/>
              <a:gd name="connsiteX3" fmla="*/ 13239345 w 13239345"/>
              <a:gd name="connsiteY3" fmla="*/ 107004 h 1702340"/>
              <a:gd name="connsiteX4" fmla="*/ 6750996 w 13239345"/>
              <a:gd name="connsiteY4" fmla="*/ 1702340 h 1702340"/>
              <a:gd name="connsiteX5" fmla="*/ 0 w 13239345"/>
              <a:gd name="connsiteY5" fmla="*/ 58366 h 1702340"/>
              <a:gd name="connsiteX6" fmla="*/ 836579 w 13239345"/>
              <a:gd name="connsiteY6" fmla="*/ 0 h 1702340"/>
              <a:gd name="connsiteX0" fmla="*/ 836579 w 13239345"/>
              <a:gd name="connsiteY0" fmla="*/ 107003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836579 w 13239345"/>
              <a:gd name="connsiteY6" fmla="*/ 107003 h 1809343"/>
              <a:gd name="connsiteX0" fmla="*/ 1342417 w 13239345"/>
              <a:gd name="connsiteY0" fmla="*/ 29182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342417 w 13239345"/>
              <a:gd name="connsiteY6" fmla="*/ 29182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3239345"/>
              <a:gd name="connsiteY0" fmla="*/ 607 h 1809343"/>
              <a:gd name="connsiteX1" fmla="*/ 6741268 w 13239345"/>
              <a:gd name="connsiteY1" fmla="*/ 1643974 h 1809343"/>
              <a:gd name="connsiteX2" fmla="*/ 12169303 w 13239345"/>
              <a:gd name="connsiteY2" fmla="*/ 0 h 1809343"/>
              <a:gd name="connsiteX3" fmla="*/ 13239345 w 13239345"/>
              <a:gd name="connsiteY3" fmla="*/ 214007 h 1809343"/>
              <a:gd name="connsiteX4" fmla="*/ 6750996 w 13239345"/>
              <a:gd name="connsiteY4" fmla="*/ 1809343 h 1809343"/>
              <a:gd name="connsiteX5" fmla="*/ 0 w 13239345"/>
              <a:gd name="connsiteY5" fmla="*/ 165369 h 1809343"/>
              <a:gd name="connsiteX6" fmla="*/ 1294792 w 13239345"/>
              <a:gd name="connsiteY6" fmla="*/ 607 h 1809343"/>
              <a:gd name="connsiteX0" fmla="*/ 1294792 w 12651516"/>
              <a:gd name="connsiteY0" fmla="*/ 607 h 1809343"/>
              <a:gd name="connsiteX1" fmla="*/ 6741268 w 12651516"/>
              <a:gd name="connsiteY1" fmla="*/ 1643974 h 1809343"/>
              <a:gd name="connsiteX2" fmla="*/ 12169303 w 12651516"/>
              <a:gd name="connsiteY2" fmla="*/ 0 h 1809343"/>
              <a:gd name="connsiteX3" fmla="*/ 12651516 w 12651516"/>
              <a:gd name="connsiteY3" fmla="*/ 83379 h 1809343"/>
              <a:gd name="connsiteX4" fmla="*/ 6750996 w 12651516"/>
              <a:gd name="connsiteY4" fmla="*/ 1809343 h 1809343"/>
              <a:gd name="connsiteX5" fmla="*/ 0 w 12651516"/>
              <a:gd name="connsiteY5" fmla="*/ 165369 h 1809343"/>
              <a:gd name="connsiteX6" fmla="*/ 1294792 w 12651516"/>
              <a:gd name="connsiteY6" fmla="*/ 607 h 1809343"/>
              <a:gd name="connsiteX0" fmla="*/ 1294792 w 12564431"/>
              <a:gd name="connsiteY0" fmla="*/ 607 h 1809343"/>
              <a:gd name="connsiteX1" fmla="*/ 6741268 w 12564431"/>
              <a:gd name="connsiteY1" fmla="*/ 1643974 h 1809343"/>
              <a:gd name="connsiteX2" fmla="*/ 12169303 w 12564431"/>
              <a:gd name="connsiteY2" fmla="*/ 0 h 1809343"/>
              <a:gd name="connsiteX3" fmla="*/ 12564431 w 12564431"/>
              <a:gd name="connsiteY3" fmla="*/ 83379 h 1809343"/>
              <a:gd name="connsiteX4" fmla="*/ 6750996 w 12564431"/>
              <a:gd name="connsiteY4" fmla="*/ 1809343 h 1809343"/>
              <a:gd name="connsiteX5" fmla="*/ 0 w 12564431"/>
              <a:gd name="connsiteY5" fmla="*/ 165369 h 1809343"/>
              <a:gd name="connsiteX6" fmla="*/ 1294792 w 12564431"/>
              <a:gd name="connsiteY6" fmla="*/ 607 h 1809343"/>
              <a:gd name="connsiteX0" fmla="*/ 423935 w 11693574"/>
              <a:gd name="connsiteY0" fmla="*/ 607 h 1809343"/>
              <a:gd name="connsiteX1" fmla="*/ 5870411 w 11693574"/>
              <a:gd name="connsiteY1" fmla="*/ 1643974 h 1809343"/>
              <a:gd name="connsiteX2" fmla="*/ 11298446 w 11693574"/>
              <a:gd name="connsiteY2" fmla="*/ 0 h 1809343"/>
              <a:gd name="connsiteX3" fmla="*/ 11693574 w 11693574"/>
              <a:gd name="connsiteY3" fmla="*/ 83379 h 1809343"/>
              <a:gd name="connsiteX4" fmla="*/ 5880139 w 11693574"/>
              <a:gd name="connsiteY4" fmla="*/ 1809343 h 1809343"/>
              <a:gd name="connsiteX5" fmla="*/ 0 w 11693574"/>
              <a:gd name="connsiteY5" fmla="*/ 45626 h 1809343"/>
              <a:gd name="connsiteX6" fmla="*/ 423935 w 11693574"/>
              <a:gd name="connsiteY6" fmla="*/ 607 h 1809343"/>
              <a:gd name="connsiteX0" fmla="*/ 423935 w 11693574"/>
              <a:gd name="connsiteY0" fmla="*/ 607 h 1733143"/>
              <a:gd name="connsiteX1" fmla="*/ 5870411 w 11693574"/>
              <a:gd name="connsiteY1" fmla="*/ 1643974 h 1733143"/>
              <a:gd name="connsiteX2" fmla="*/ 11298446 w 11693574"/>
              <a:gd name="connsiteY2" fmla="*/ 0 h 1733143"/>
              <a:gd name="connsiteX3" fmla="*/ 11693574 w 11693574"/>
              <a:gd name="connsiteY3" fmla="*/ 83379 h 1733143"/>
              <a:gd name="connsiteX4" fmla="*/ 5880139 w 11693574"/>
              <a:gd name="connsiteY4" fmla="*/ 1733143 h 1733143"/>
              <a:gd name="connsiteX5" fmla="*/ 0 w 11693574"/>
              <a:gd name="connsiteY5" fmla="*/ 45626 h 1733143"/>
              <a:gd name="connsiteX6" fmla="*/ 423935 w 11693574"/>
              <a:gd name="connsiteY6" fmla="*/ 607 h 1733143"/>
              <a:gd name="connsiteX0" fmla="*/ 423935 w 11709902"/>
              <a:gd name="connsiteY0" fmla="*/ 607 h 1733143"/>
              <a:gd name="connsiteX1" fmla="*/ 5870411 w 11709902"/>
              <a:gd name="connsiteY1" fmla="*/ 1643974 h 1733143"/>
              <a:gd name="connsiteX2" fmla="*/ 11298446 w 11709902"/>
              <a:gd name="connsiteY2" fmla="*/ 0 h 1733143"/>
              <a:gd name="connsiteX3" fmla="*/ 11709902 w 11709902"/>
              <a:gd name="connsiteY3" fmla="*/ 83379 h 1733143"/>
              <a:gd name="connsiteX4" fmla="*/ 5880139 w 11709902"/>
              <a:gd name="connsiteY4" fmla="*/ 1733143 h 1733143"/>
              <a:gd name="connsiteX5" fmla="*/ 0 w 11709902"/>
              <a:gd name="connsiteY5" fmla="*/ 45626 h 1733143"/>
              <a:gd name="connsiteX6" fmla="*/ 423935 w 11709902"/>
              <a:gd name="connsiteY6" fmla="*/ 607 h 1733143"/>
              <a:gd name="connsiteX0" fmla="*/ 423935 w 11571109"/>
              <a:gd name="connsiteY0" fmla="*/ 607 h 1733143"/>
              <a:gd name="connsiteX1" fmla="*/ 5870411 w 11571109"/>
              <a:gd name="connsiteY1" fmla="*/ 1643974 h 1733143"/>
              <a:gd name="connsiteX2" fmla="*/ 11298446 w 11571109"/>
              <a:gd name="connsiteY2" fmla="*/ 0 h 1733143"/>
              <a:gd name="connsiteX3" fmla="*/ 11571109 w 11571109"/>
              <a:gd name="connsiteY3" fmla="*/ 116036 h 1733143"/>
              <a:gd name="connsiteX4" fmla="*/ 5880139 w 11571109"/>
              <a:gd name="connsiteY4" fmla="*/ 1733143 h 1733143"/>
              <a:gd name="connsiteX5" fmla="*/ 0 w 11571109"/>
              <a:gd name="connsiteY5" fmla="*/ 45626 h 1733143"/>
              <a:gd name="connsiteX6" fmla="*/ 423935 w 11571109"/>
              <a:gd name="connsiteY6" fmla="*/ 607 h 1733143"/>
              <a:gd name="connsiteX0" fmla="*/ 423935 w 11579274"/>
              <a:gd name="connsiteY0" fmla="*/ 607 h 1733143"/>
              <a:gd name="connsiteX1" fmla="*/ 5870411 w 11579274"/>
              <a:gd name="connsiteY1" fmla="*/ 1643974 h 1733143"/>
              <a:gd name="connsiteX2" fmla="*/ 11298446 w 11579274"/>
              <a:gd name="connsiteY2" fmla="*/ 0 h 1733143"/>
              <a:gd name="connsiteX3" fmla="*/ 11579274 w 11579274"/>
              <a:gd name="connsiteY3" fmla="*/ 116036 h 1733143"/>
              <a:gd name="connsiteX4" fmla="*/ 5880139 w 11579274"/>
              <a:gd name="connsiteY4" fmla="*/ 1733143 h 1733143"/>
              <a:gd name="connsiteX5" fmla="*/ 0 w 11579274"/>
              <a:gd name="connsiteY5" fmla="*/ 45626 h 1733143"/>
              <a:gd name="connsiteX6" fmla="*/ 423935 w 11579274"/>
              <a:gd name="connsiteY6" fmla="*/ 607 h 1733143"/>
              <a:gd name="connsiteX0" fmla="*/ 423935 w 11579274"/>
              <a:gd name="connsiteY0" fmla="*/ 0 h 1732536"/>
              <a:gd name="connsiteX1" fmla="*/ 5870411 w 11579274"/>
              <a:gd name="connsiteY1" fmla="*/ 1643367 h 1732536"/>
              <a:gd name="connsiteX2" fmla="*/ 11233132 w 11579274"/>
              <a:gd name="connsiteY2" fmla="*/ 48379 h 1732536"/>
              <a:gd name="connsiteX3" fmla="*/ 11579274 w 11579274"/>
              <a:gd name="connsiteY3" fmla="*/ 115429 h 1732536"/>
              <a:gd name="connsiteX4" fmla="*/ 5880139 w 11579274"/>
              <a:gd name="connsiteY4" fmla="*/ 1732536 h 1732536"/>
              <a:gd name="connsiteX5" fmla="*/ 0 w 11579274"/>
              <a:gd name="connsiteY5" fmla="*/ 45019 h 1732536"/>
              <a:gd name="connsiteX6" fmla="*/ 423935 w 11579274"/>
              <a:gd name="connsiteY6" fmla="*/ 0 h 1732536"/>
              <a:gd name="connsiteX0" fmla="*/ 423935 w 11579274"/>
              <a:gd name="connsiteY0" fmla="*/ 0 h 1732536"/>
              <a:gd name="connsiteX1" fmla="*/ 5870411 w 11579274"/>
              <a:gd name="connsiteY1" fmla="*/ 1643367 h 1732536"/>
              <a:gd name="connsiteX2" fmla="*/ 11241297 w 11579274"/>
              <a:gd name="connsiteY2" fmla="*/ 32050 h 1732536"/>
              <a:gd name="connsiteX3" fmla="*/ 11579274 w 11579274"/>
              <a:gd name="connsiteY3" fmla="*/ 115429 h 1732536"/>
              <a:gd name="connsiteX4" fmla="*/ 5880139 w 11579274"/>
              <a:gd name="connsiteY4" fmla="*/ 1732536 h 1732536"/>
              <a:gd name="connsiteX5" fmla="*/ 0 w 11579274"/>
              <a:gd name="connsiteY5" fmla="*/ 45019 h 1732536"/>
              <a:gd name="connsiteX6" fmla="*/ 423935 w 11579274"/>
              <a:gd name="connsiteY6" fmla="*/ 0 h 1732536"/>
              <a:gd name="connsiteX0" fmla="*/ 423935 w 11579274"/>
              <a:gd name="connsiteY0" fmla="*/ 0 h 1732536"/>
              <a:gd name="connsiteX1" fmla="*/ 5870411 w 11579274"/>
              <a:gd name="connsiteY1" fmla="*/ 1643367 h 1732536"/>
              <a:gd name="connsiteX2" fmla="*/ 11241297 w 11579274"/>
              <a:gd name="connsiteY2" fmla="*/ 32050 h 1732536"/>
              <a:gd name="connsiteX3" fmla="*/ 11579274 w 11579274"/>
              <a:gd name="connsiteY3" fmla="*/ 115429 h 1732536"/>
              <a:gd name="connsiteX4" fmla="*/ 5880139 w 11579274"/>
              <a:gd name="connsiteY4" fmla="*/ 1732536 h 1732536"/>
              <a:gd name="connsiteX5" fmla="*/ 0 w 11579274"/>
              <a:gd name="connsiteY5" fmla="*/ 45019 h 1732536"/>
              <a:gd name="connsiteX6" fmla="*/ 423935 w 11579274"/>
              <a:gd name="connsiteY6" fmla="*/ 0 h 1732536"/>
              <a:gd name="connsiteX0" fmla="*/ 423935 w 11579274"/>
              <a:gd name="connsiteY0" fmla="*/ 0 h 1732536"/>
              <a:gd name="connsiteX1" fmla="*/ 5870411 w 11579274"/>
              <a:gd name="connsiteY1" fmla="*/ 1643367 h 1732536"/>
              <a:gd name="connsiteX2" fmla="*/ 11224968 w 11579274"/>
              <a:gd name="connsiteY2" fmla="*/ 48379 h 1732536"/>
              <a:gd name="connsiteX3" fmla="*/ 11579274 w 11579274"/>
              <a:gd name="connsiteY3" fmla="*/ 115429 h 1732536"/>
              <a:gd name="connsiteX4" fmla="*/ 5880139 w 11579274"/>
              <a:gd name="connsiteY4" fmla="*/ 1732536 h 1732536"/>
              <a:gd name="connsiteX5" fmla="*/ 0 w 11579274"/>
              <a:gd name="connsiteY5" fmla="*/ 45019 h 1732536"/>
              <a:gd name="connsiteX6" fmla="*/ 423935 w 11579274"/>
              <a:gd name="connsiteY6" fmla="*/ 0 h 1732536"/>
              <a:gd name="connsiteX0" fmla="*/ 219828 w 11375167"/>
              <a:gd name="connsiteY0" fmla="*/ 0 h 1732536"/>
              <a:gd name="connsiteX1" fmla="*/ 5666304 w 11375167"/>
              <a:gd name="connsiteY1" fmla="*/ 1643367 h 1732536"/>
              <a:gd name="connsiteX2" fmla="*/ 11020861 w 11375167"/>
              <a:gd name="connsiteY2" fmla="*/ 48379 h 1732536"/>
              <a:gd name="connsiteX3" fmla="*/ 11375167 w 11375167"/>
              <a:gd name="connsiteY3" fmla="*/ 115429 h 1732536"/>
              <a:gd name="connsiteX4" fmla="*/ 5676032 w 11375167"/>
              <a:gd name="connsiteY4" fmla="*/ 1732536 h 1732536"/>
              <a:gd name="connsiteX5" fmla="*/ 0 w 11375167"/>
              <a:gd name="connsiteY5" fmla="*/ 77676 h 1732536"/>
              <a:gd name="connsiteX6" fmla="*/ 219828 w 11375167"/>
              <a:gd name="connsiteY6" fmla="*/ 0 h 1732536"/>
              <a:gd name="connsiteX0" fmla="*/ 293307 w 11375167"/>
              <a:gd name="connsiteY0" fmla="*/ 0 h 1708044"/>
              <a:gd name="connsiteX1" fmla="*/ 5666304 w 11375167"/>
              <a:gd name="connsiteY1" fmla="*/ 1618875 h 1708044"/>
              <a:gd name="connsiteX2" fmla="*/ 11020861 w 11375167"/>
              <a:gd name="connsiteY2" fmla="*/ 23887 h 1708044"/>
              <a:gd name="connsiteX3" fmla="*/ 11375167 w 11375167"/>
              <a:gd name="connsiteY3" fmla="*/ 90937 h 1708044"/>
              <a:gd name="connsiteX4" fmla="*/ 5676032 w 11375167"/>
              <a:gd name="connsiteY4" fmla="*/ 1708044 h 1708044"/>
              <a:gd name="connsiteX5" fmla="*/ 0 w 11375167"/>
              <a:gd name="connsiteY5" fmla="*/ 53184 h 1708044"/>
              <a:gd name="connsiteX6" fmla="*/ 293307 w 11375167"/>
              <a:gd name="connsiteY6" fmla="*/ 0 h 1708044"/>
              <a:gd name="connsiteX0" fmla="*/ 317800 w 11375167"/>
              <a:gd name="connsiteY0" fmla="*/ 606 h 1684157"/>
              <a:gd name="connsiteX1" fmla="*/ 5666304 w 11375167"/>
              <a:gd name="connsiteY1" fmla="*/ 1594988 h 1684157"/>
              <a:gd name="connsiteX2" fmla="*/ 11020861 w 11375167"/>
              <a:gd name="connsiteY2" fmla="*/ 0 h 1684157"/>
              <a:gd name="connsiteX3" fmla="*/ 11375167 w 11375167"/>
              <a:gd name="connsiteY3" fmla="*/ 67050 h 1684157"/>
              <a:gd name="connsiteX4" fmla="*/ 5676032 w 11375167"/>
              <a:gd name="connsiteY4" fmla="*/ 1684157 h 1684157"/>
              <a:gd name="connsiteX5" fmla="*/ 0 w 11375167"/>
              <a:gd name="connsiteY5" fmla="*/ 29297 h 1684157"/>
              <a:gd name="connsiteX6" fmla="*/ 317800 w 11375167"/>
              <a:gd name="connsiteY6" fmla="*/ 606 h 1684157"/>
              <a:gd name="connsiteX0" fmla="*/ 285142 w 11342509"/>
              <a:gd name="connsiteY0" fmla="*/ 606 h 1684157"/>
              <a:gd name="connsiteX1" fmla="*/ 5633646 w 11342509"/>
              <a:gd name="connsiteY1" fmla="*/ 1594988 h 1684157"/>
              <a:gd name="connsiteX2" fmla="*/ 10988203 w 11342509"/>
              <a:gd name="connsiteY2" fmla="*/ 0 h 1684157"/>
              <a:gd name="connsiteX3" fmla="*/ 11342509 w 11342509"/>
              <a:gd name="connsiteY3" fmla="*/ 67050 h 1684157"/>
              <a:gd name="connsiteX4" fmla="*/ 5643374 w 11342509"/>
              <a:gd name="connsiteY4" fmla="*/ 1684157 h 1684157"/>
              <a:gd name="connsiteX5" fmla="*/ 0 w 11342509"/>
              <a:gd name="connsiteY5" fmla="*/ 29297 h 1684157"/>
              <a:gd name="connsiteX6" fmla="*/ 285142 w 11342509"/>
              <a:gd name="connsiteY6" fmla="*/ 606 h 1684157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0988203 w 11342509"/>
              <a:gd name="connsiteY2" fmla="*/ 755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18020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18020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47837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80494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80494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33646 w 11342509"/>
              <a:gd name="connsiteY1" fmla="*/ 1602546 h 1691715"/>
              <a:gd name="connsiteX2" fmla="*/ 11080494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  <a:gd name="connsiteX0" fmla="*/ 276977 w 11342509"/>
              <a:gd name="connsiteY0" fmla="*/ 0 h 1691715"/>
              <a:gd name="connsiteX1" fmla="*/ 5643806 w 11342509"/>
              <a:gd name="connsiteY1" fmla="*/ 1602546 h 1691715"/>
              <a:gd name="connsiteX2" fmla="*/ 11080494 w 11342509"/>
              <a:gd name="connsiteY2" fmla="*/ 17498 h 1691715"/>
              <a:gd name="connsiteX3" fmla="*/ 11342509 w 11342509"/>
              <a:gd name="connsiteY3" fmla="*/ 74608 h 1691715"/>
              <a:gd name="connsiteX4" fmla="*/ 5643374 w 11342509"/>
              <a:gd name="connsiteY4" fmla="*/ 1691715 h 1691715"/>
              <a:gd name="connsiteX5" fmla="*/ 0 w 11342509"/>
              <a:gd name="connsiteY5" fmla="*/ 36855 h 1691715"/>
              <a:gd name="connsiteX6" fmla="*/ 276977 w 11342509"/>
              <a:gd name="connsiteY6" fmla="*/ 0 h 1691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42509" h="1691715">
                <a:moveTo>
                  <a:pt x="276977" y="0"/>
                </a:moveTo>
                <a:cubicBezTo>
                  <a:pt x="2111519" y="662089"/>
                  <a:pt x="3847364" y="1159532"/>
                  <a:pt x="5643806" y="1602546"/>
                </a:cubicBezTo>
                <a:cubicBezTo>
                  <a:pt x="7519826" y="1121230"/>
                  <a:pt x="9471175" y="643464"/>
                  <a:pt x="11080494" y="17498"/>
                </a:cubicBezTo>
                <a:lnTo>
                  <a:pt x="11342509" y="74608"/>
                </a:lnTo>
                <a:cubicBezTo>
                  <a:pt x="9170201" y="663537"/>
                  <a:pt x="7834732" y="1188511"/>
                  <a:pt x="5643374" y="1691715"/>
                </a:cubicBezTo>
                <a:cubicBezTo>
                  <a:pt x="3393042" y="1200874"/>
                  <a:pt x="2250332" y="651521"/>
                  <a:pt x="0" y="36855"/>
                </a:cubicBezTo>
                <a:lnTo>
                  <a:pt x="27697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40300" y="4619687"/>
            <a:ext cx="2463377" cy="722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283006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46ED3B-420B-0D47-A99F-15DE7846D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9A55D2-DB28-DF45-86A4-98D581D8E1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A844FE3-3264-E94D-BC89-9FA9187ACA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9895F97-DA3C-4945-88AD-301869280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73E2-A4A5-F24D-AE36-1173A2CE1DF7}" type="datetimeFigureOut">
              <a:rPr kumimoji="1" lang="zh-CN" altLang="en-US" smtClean="0"/>
              <a:t>2022/3/27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0D68562-958A-704B-9097-5F895805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A80BD39-1FA4-7D4E-95C1-D12A5FC6F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954EC-2BC3-8146-84A6-523F71C5B3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6319379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7394"/>
          <a:stretch/>
        </p:blipFill>
        <p:spPr>
          <a:xfrm>
            <a:off x="-2374" y="0"/>
            <a:ext cx="9143985" cy="685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130999B-188C-4604-947C-E10578CBE607}"/>
              </a:ext>
            </a:extLst>
          </p:cNvPr>
          <p:cNvSpPr/>
          <p:nvPr userDrawn="1"/>
        </p:nvSpPr>
        <p:spPr>
          <a:xfrm>
            <a:off x="8" y="1"/>
            <a:ext cx="9143985" cy="6857994"/>
          </a:xfrm>
          <a:prstGeom prst="rect">
            <a:avLst/>
          </a:prstGeom>
          <a:gradFill>
            <a:gsLst>
              <a:gs pos="0">
                <a:schemeClr val="accent1">
                  <a:alpha val="90000"/>
                  <a:lumMod val="85000"/>
                </a:schemeClr>
              </a:gs>
              <a:gs pos="50000">
                <a:schemeClr val="accent1">
                  <a:alpha val="90000"/>
                  <a:lumMod val="85000"/>
                </a:schemeClr>
              </a:gs>
              <a:gs pos="100000">
                <a:schemeClr val="accent1">
                  <a:alpha val="90000"/>
                  <a:lumMod val="8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75"/>
              </a:spcAft>
              <a:buFontTx/>
              <a:buNone/>
            </a:pPr>
            <a:endParaRPr lang="zh-CN" altLang="en-US" sz="1350"/>
          </a:p>
        </p:txBody>
      </p:sp>
      <p:sp>
        <p:nvSpPr>
          <p:cNvPr id="6" name="文本占位符 10">
            <a:extLst>
              <a:ext uri="{FF2B5EF4-FFF2-40B4-BE49-F238E27FC236}">
                <a16:creationId xmlns:a16="http://schemas.microsoft.com/office/drawing/2014/main" id="{5FEF66FF-5AB8-4AE1-BE6F-4F61084AFC7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79076" y="3028371"/>
            <a:ext cx="6781088" cy="911074"/>
          </a:xfrm>
        </p:spPr>
        <p:txBody>
          <a:bodyPr/>
          <a:lstStyle>
            <a:lvl1pPr marL="0" indent="0" algn="ctr">
              <a:buFontTx/>
              <a:buNone/>
              <a:defRPr sz="3600" b="1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北京理工大学毕业答辩</a:t>
            </a:r>
            <a:r>
              <a:rPr lang="en-US" altLang="zh-CN" dirty="0"/>
              <a:t>PPT</a:t>
            </a:r>
            <a:r>
              <a:rPr lang="zh-CN" altLang="en-US" dirty="0"/>
              <a:t>模板</a:t>
            </a: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563" y="1018488"/>
            <a:ext cx="3488112" cy="130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48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 xmlns:a14="http://schemas.microsoft.com/office/drawing/2010/main" xmlns:a16="http://schemas.microsoft.com/office/drawing/2014/main" xmlns:p14="http://schemas.microsoft.com/office/powerpoint/2010/main"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9-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1566"/>
            <a:ext cx="9144000" cy="3244934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3317880"/>
            <a:ext cx="9144000" cy="35401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6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342975" y="109148"/>
            <a:ext cx="1714910" cy="29753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8216" y="-494144"/>
            <a:ext cx="2374420" cy="4124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403262"/>
      </p:ext>
    </p:extLst>
  </p:cSld>
  <p:clrMapOvr>
    <a:masterClrMapping/>
  </p:clrMapOvr>
  <p:transition spd="med"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9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0" y="0"/>
            <a:ext cx="9144000" cy="5089582"/>
            <a:chOff x="0" y="0"/>
            <a:chExt cx="12192000" cy="5089582"/>
          </a:xfrm>
          <a:solidFill>
            <a:schemeClr val="accent1"/>
          </a:solidFill>
        </p:grpSpPr>
        <p:sp>
          <p:nvSpPr>
            <p:cNvPr id="3" name="等腰三角形 2"/>
            <p:cNvSpPr/>
            <p:nvPr/>
          </p:nvSpPr>
          <p:spPr>
            <a:xfrm flipV="1">
              <a:off x="0" y="4123423"/>
              <a:ext cx="12192000" cy="966159"/>
            </a:xfrm>
            <a:prstGeom prst="triangle">
              <a:avLst/>
            </a:prstGeom>
            <a:grpFill/>
            <a:ln>
              <a:noFill/>
            </a:ln>
            <a:effectLst>
              <a:outerShdw blurRad="76200" dist="12700" dir="5400000" sx="103000" sy="103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4" name="矩形 3"/>
            <p:cNvSpPr/>
            <p:nvPr/>
          </p:nvSpPr>
          <p:spPr>
            <a:xfrm>
              <a:off x="0" y="0"/>
              <a:ext cx="12192000" cy="41234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5" name="组合 4"/>
          <p:cNvGrpSpPr/>
          <p:nvPr userDrawn="1"/>
        </p:nvGrpSpPr>
        <p:grpSpPr>
          <a:xfrm>
            <a:off x="1399824" y="1872374"/>
            <a:ext cx="6361439" cy="863927"/>
            <a:chOff x="1797415" y="1328902"/>
            <a:chExt cx="8481919" cy="863927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2B6AF4F4-F405-428E-ACB6-6C287CCD9962}"/>
                </a:ext>
              </a:extLst>
            </p:cNvPr>
            <p:cNvGrpSpPr/>
            <p:nvPr/>
          </p:nvGrpSpPr>
          <p:grpSpPr>
            <a:xfrm>
              <a:off x="6886532" y="1337094"/>
              <a:ext cx="3392802" cy="846135"/>
              <a:chOff x="10340336" y="2247899"/>
              <a:chExt cx="2724438" cy="679451"/>
            </a:xfrm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grpSp>
            <p:nvGrpSpPr>
              <p:cNvPr id="22" name="组合 21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solidFill>
                <a:schemeClr val="bg1"/>
              </a:solidFill>
            </p:grpSpPr>
            <p:sp>
              <p:nvSpPr>
                <p:cNvPr id="27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8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solidFill>
                <a:schemeClr val="bg1"/>
              </a:solidFill>
            </p:grpSpPr>
            <p:sp>
              <p:nvSpPr>
                <p:cNvPr id="24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5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6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E582171C-E91E-4DDB-B720-D9EDE8C54B5C}"/>
                </a:ext>
              </a:extLst>
            </p:cNvPr>
            <p:cNvGrpSpPr/>
            <p:nvPr/>
          </p:nvGrpSpPr>
          <p:grpSpPr>
            <a:xfrm>
              <a:off x="1797415" y="1328902"/>
              <a:ext cx="3445163" cy="863927"/>
              <a:chOff x="6738929" y="2270918"/>
              <a:chExt cx="2766486" cy="693738"/>
            </a:xfrm>
          </p:grpSpPr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solidFill>
                <a:schemeClr val="bg1"/>
              </a:solidFill>
            </p:grpSpPr>
            <p:sp>
              <p:nvSpPr>
                <p:cNvPr id="18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19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solidFill>
                <a:schemeClr val="bg1"/>
              </a:solidFill>
            </p:grpSpPr>
            <p:sp>
              <p:nvSpPr>
                <p:cNvPr id="16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17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solidFill>
                <a:schemeClr val="bg1"/>
              </a:solidFill>
            </p:grpSpPr>
            <p:sp>
              <p:nvSpPr>
                <p:cNvPr id="13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14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15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9E7CBDC3-9BA0-4307-8967-3267E5966E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12" name="Freeform 12">
                <a:extLst>
                  <a:ext uri="{FF2B5EF4-FFF2-40B4-BE49-F238E27FC236}">
                    <a16:creationId xmlns:a16="http://schemas.microsoft.com/office/drawing/2014/main" id="{D88D9717-3185-4A77-8E18-2A8659D44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29859277"/>
      </p:ext>
    </p:extLst>
  </p:cSld>
  <p:clrMapOvr>
    <a:masterClrMapping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2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41C37BF7-CAE8-4F93-8BE5-229FC17201DA}"/>
              </a:ext>
            </a:extLst>
          </p:cNvPr>
          <p:cNvSpPr/>
          <p:nvPr userDrawn="1"/>
        </p:nvSpPr>
        <p:spPr>
          <a:xfrm>
            <a:off x="2" y="2289050"/>
            <a:ext cx="9144001" cy="19685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5558" b="38705"/>
          <a:stretch/>
        </p:blipFill>
        <p:spPr>
          <a:xfrm>
            <a:off x="1" y="5"/>
            <a:ext cx="9144000" cy="2290219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41C37BF7-CAE8-4F93-8BE5-229FC17201DA}"/>
              </a:ext>
            </a:extLst>
          </p:cNvPr>
          <p:cNvSpPr/>
          <p:nvPr userDrawn="1"/>
        </p:nvSpPr>
        <p:spPr>
          <a:xfrm>
            <a:off x="-1" y="-7884"/>
            <a:ext cx="9144001" cy="2298103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68267" y="841215"/>
            <a:ext cx="1607471" cy="599913"/>
          </a:xfrm>
          <a:prstGeom prst="rect">
            <a:avLst/>
          </a:prstGeom>
        </p:spPr>
      </p:pic>
      <p:cxnSp>
        <p:nvCxnSpPr>
          <p:cNvPr id="4" name="直接连接符 3"/>
          <p:cNvCxnSpPr/>
          <p:nvPr userDrawn="1"/>
        </p:nvCxnSpPr>
        <p:spPr>
          <a:xfrm>
            <a:off x="-61111" y="2289050"/>
            <a:ext cx="925490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8959176"/>
      </p:ext>
    </p:extLst>
  </p:cSld>
  <p:clrMapOvr>
    <a:masterClrMapping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2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-矩形 7">
            <a:extLst>
              <a:ext uri="{FF2B5EF4-FFF2-40B4-BE49-F238E27FC236}">
                <a16:creationId xmlns:a16="http://schemas.microsoft.com/office/drawing/2014/main" id="{EEC7E5F7-20FD-444B-9E6C-FF353F66717A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7" name="PA-矩形 7">
            <a:extLst>
              <a:ext uri="{FF2B5EF4-FFF2-40B4-BE49-F238E27FC236}">
                <a16:creationId xmlns:a16="http://schemas.microsoft.com/office/drawing/2014/main" id="{59644A98-44CE-4FDE-8172-3327AAE72C45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522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BC809FD0-A9F1-4139-8386-4A9BEBA1CE80}"/>
              </a:ext>
            </a:extLst>
          </p:cNvPr>
          <p:cNvCxnSpPr/>
          <p:nvPr userDrawn="1"/>
        </p:nvCxnSpPr>
        <p:spPr>
          <a:xfrm>
            <a:off x="4292508" y="1294827"/>
            <a:ext cx="55898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D352C72-A8BD-49E0-9C6C-2C7B147AF3AE}"/>
              </a:ext>
            </a:extLst>
          </p:cNvPr>
          <p:cNvCxnSpPr/>
          <p:nvPr userDrawn="1"/>
        </p:nvCxnSpPr>
        <p:spPr>
          <a:xfrm>
            <a:off x="4292508" y="5613415"/>
            <a:ext cx="55898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9471"/>
          <a:stretch/>
        </p:blipFill>
        <p:spPr>
          <a:xfrm>
            <a:off x="-25879" y="163263"/>
            <a:ext cx="2473738" cy="6531481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9912"/>
          <a:stretch/>
        </p:blipFill>
        <p:spPr>
          <a:xfrm>
            <a:off x="6696142" y="163263"/>
            <a:ext cx="2452172" cy="6531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854426"/>
      </p:ext>
    </p:extLst>
  </p:cSld>
  <p:clrMapOvr>
    <a:masterClrMapping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样式3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0F468BC7-46A2-4AAB-B3F7-1544FCFE8ABB}"/>
              </a:ext>
            </a:extLst>
          </p:cNvPr>
          <p:cNvSpPr txBox="1"/>
          <p:nvPr userDrawn="1"/>
        </p:nvSpPr>
        <p:spPr>
          <a:xfrm rot="16200000">
            <a:off x="-880611" y="2807322"/>
            <a:ext cx="33751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 spc="38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Contents</a:t>
            </a:r>
            <a:r>
              <a:rPr lang="en-US" altLang="zh-CN" sz="3300" b="1" spc="38" dirty="0">
                <a:solidFill>
                  <a:schemeClr val="accent4"/>
                </a:solidFill>
                <a:latin typeface="+mj-lt"/>
              </a:rPr>
              <a:t>■</a:t>
            </a:r>
            <a:endParaRPr lang="zh-CN" altLang="en-US" sz="3300" b="1" spc="38"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09A0861-AF32-4D83-B541-5799200EE73D}"/>
              </a:ext>
            </a:extLst>
          </p:cNvPr>
          <p:cNvSpPr txBox="1"/>
          <p:nvPr userDrawn="1"/>
        </p:nvSpPr>
        <p:spPr>
          <a:xfrm>
            <a:off x="791247" y="3752395"/>
            <a:ext cx="600164" cy="17081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700" b="1" spc="450" dirty="0">
                <a:solidFill>
                  <a:schemeClr val="accent1"/>
                </a:solidFill>
              </a:rPr>
              <a:t>结构大纲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5EC53DF-AF11-4D83-9B0B-ED5DB673B7B9}"/>
              </a:ext>
            </a:extLst>
          </p:cNvPr>
          <p:cNvSpPr txBox="1"/>
          <p:nvPr userDrawn="1"/>
        </p:nvSpPr>
        <p:spPr>
          <a:xfrm>
            <a:off x="7084485" y="6600906"/>
            <a:ext cx="1947970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750" spc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BEIJING</a:t>
            </a:r>
            <a:r>
              <a:rPr lang="en-US" altLang="zh-CN" sz="750" spc="0" baseline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INSTITUTE OF TECHNOLOGY</a:t>
            </a:r>
            <a:endParaRPr lang="zh-CN" altLang="en-US" sz="750" spc="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57" name="图片 5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0861" y="78493"/>
            <a:ext cx="1519050" cy="566914"/>
          </a:xfrm>
          <a:prstGeom prst="rect">
            <a:avLst/>
          </a:prstGeom>
        </p:spPr>
      </p:pic>
      <p:sp>
        <p:nvSpPr>
          <p:cNvPr id="82" name="任意多边形: 形状 59">
            <a:extLst>
              <a:ext uri="{FF2B5EF4-FFF2-40B4-BE49-F238E27FC236}">
                <a16:creationId xmlns:a16="http://schemas.microsoft.com/office/drawing/2014/main" id="{AC1D2521-933E-409D-9088-BF7A7FA6A8E9}"/>
              </a:ext>
            </a:extLst>
          </p:cNvPr>
          <p:cNvSpPr/>
          <p:nvPr userDrawn="1"/>
        </p:nvSpPr>
        <p:spPr>
          <a:xfrm flipH="1">
            <a:off x="-1014413" y="-2"/>
            <a:ext cx="10158411" cy="1057277"/>
          </a:xfrm>
          <a:custGeom>
            <a:avLst/>
            <a:gdLst>
              <a:gd name="connsiteX0" fmla="*/ 12192000 w 12192000"/>
              <a:gd name="connsiteY0" fmla="*/ 0 h 723900"/>
              <a:gd name="connsiteX1" fmla="*/ 2755900 w 12192000"/>
              <a:gd name="connsiteY1" fmla="*/ 0 h 723900"/>
              <a:gd name="connsiteX2" fmla="*/ 4 w 12192000"/>
              <a:gd name="connsiteY2" fmla="*/ 0 h 723900"/>
              <a:gd name="connsiteX3" fmla="*/ 0 w 12192000"/>
              <a:gd name="connsiteY3" fmla="*/ 0 h 723900"/>
              <a:gd name="connsiteX4" fmla="*/ 0 w 12192000"/>
              <a:gd name="connsiteY4" fmla="*/ 723900 h 723900"/>
              <a:gd name="connsiteX5" fmla="*/ 1987354 w 12192000"/>
              <a:gd name="connsiteY5" fmla="*/ 723900 h 723900"/>
              <a:gd name="connsiteX6" fmla="*/ 2038350 w 12192000"/>
              <a:gd name="connsiteY6" fmla="*/ 717550 h 723900"/>
              <a:gd name="connsiteX7" fmla="*/ 2753650 w 12192000"/>
              <a:gd name="connsiteY7" fmla="*/ 288000 h 723900"/>
              <a:gd name="connsiteX8" fmla="*/ 12192000 w 12192000"/>
              <a:gd name="connsiteY8" fmla="*/ 288000 h 72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723900">
                <a:moveTo>
                  <a:pt x="12192000" y="0"/>
                </a:moveTo>
                <a:lnTo>
                  <a:pt x="2755900" y="0"/>
                </a:lnTo>
                <a:lnTo>
                  <a:pt x="4" y="0"/>
                </a:lnTo>
                <a:lnTo>
                  <a:pt x="0" y="0"/>
                </a:lnTo>
                <a:lnTo>
                  <a:pt x="0" y="723900"/>
                </a:lnTo>
                <a:lnTo>
                  <a:pt x="1987354" y="723900"/>
                </a:lnTo>
                <a:lnTo>
                  <a:pt x="2038350" y="717550"/>
                </a:lnTo>
                <a:cubicBezTo>
                  <a:pt x="2497291" y="642783"/>
                  <a:pt x="2432975" y="321492"/>
                  <a:pt x="2753650" y="288000"/>
                </a:cubicBezTo>
                <a:cubicBezTo>
                  <a:pt x="3074325" y="254508"/>
                  <a:pt x="9045883" y="288000"/>
                  <a:pt x="12192000" y="28800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pic>
        <p:nvPicPr>
          <p:cNvPr id="83" name="图片 8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5124" y="249943"/>
            <a:ext cx="1519050" cy="566914"/>
          </a:xfrm>
          <a:prstGeom prst="rect">
            <a:avLst/>
          </a:prstGeom>
        </p:spPr>
      </p:pic>
      <p:sp>
        <p:nvSpPr>
          <p:cNvPr id="84" name="矩形 83">
            <a:extLst>
              <a:ext uri="{FF2B5EF4-FFF2-40B4-BE49-F238E27FC236}">
                <a16:creationId xmlns:a16="http://schemas.microsoft.com/office/drawing/2014/main" id="{180A68EB-E97F-4BBF-9D90-3F845C9BE11A}"/>
              </a:ext>
            </a:extLst>
          </p:cNvPr>
          <p:cNvSpPr/>
          <p:nvPr userDrawn="1"/>
        </p:nvSpPr>
        <p:spPr>
          <a:xfrm>
            <a:off x="0" y="6188080"/>
            <a:ext cx="9144000" cy="669925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85" name="组合 84"/>
          <p:cNvGrpSpPr/>
          <p:nvPr userDrawn="1"/>
        </p:nvGrpSpPr>
        <p:grpSpPr>
          <a:xfrm>
            <a:off x="449208" y="6400004"/>
            <a:ext cx="1906960" cy="276499"/>
            <a:chOff x="598941" y="6399999"/>
            <a:chExt cx="2542613" cy="276499"/>
          </a:xfrm>
          <a:solidFill>
            <a:schemeClr val="bg1"/>
          </a:solidFill>
        </p:grpSpPr>
        <p:grpSp>
          <p:nvGrpSpPr>
            <p:cNvPr id="86" name="组合 85">
              <a:extLst>
                <a:ext uri="{FF2B5EF4-FFF2-40B4-BE49-F238E27FC236}">
                  <a16:creationId xmlns:a16="http://schemas.microsoft.com/office/drawing/2014/main" id="{2B6AF4F4-F405-428E-ACB6-6C287CCD9962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100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101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grpSp>
            <p:nvGrpSpPr>
              <p:cNvPr id="102" name="组合 101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107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108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103" name="组合 102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104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105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106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87" name="组合 86">
              <a:extLst>
                <a:ext uri="{FF2B5EF4-FFF2-40B4-BE49-F238E27FC236}">
                  <a16:creationId xmlns:a16="http://schemas.microsoft.com/office/drawing/2014/main" id="{E582171C-E91E-4DDB-B720-D9EDE8C54B5C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88" name="组合 87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98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99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89" name="组合 88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96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97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90" name="组合 89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93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94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95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sp>
            <p:nvSpPr>
              <p:cNvPr id="91" name="Freeform 11">
                <a:extLst>
                  <a:ext uri="{FF2B5EF4-FFF2-40B4-BE49-F238E27FC236}">
                    <a16:creationId xmlns:a16="http://schemas.microsoft.com/office/drawing/2014/main" id="{9E7CBDC3-9BA0-4307-8967-3267E5966E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92" name="Freeform 12">
                <a:extLst>
                  <a:ext uri="{FF2B5EF4-FFF2-40B4-BE49-F238E27FC236}">
                    <a16:creationId xmlns:a16="http://schemas.microsoft.com/office/drawing/2014/main" id="{D88D9717-3185-4A77-8E18-2A8659D44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62670122"/>
      </p:ext>
    </p:extLst>
  </p:cSld>
  <p:clrMapOvr>
    <a:masterClrMapping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样式3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0215"/>
          <a:stretch/>
        </p:blipFill>
        <p:spPr>
          <a:xfrm>
            <a:off x="4944394" y="0"/>
            <a:ext cx="4207028" cy="6765696"/>
          </a:xfrm>
          <a:prstGeom prst="rect">
            <a:avLst/>
          </a:prstGeom>
        </p:spPr>
      </p:pic>
      <p:sp>
        <p:nvSpPr>
          <p:cNvPr id="63" name="任意多边形: 形状 59">
            <a:extLst>
              <a:ext uri="{FF2B5EF4-FFF2-40B4-BE49-F238E27FC236}">
                <a16:creationId xmlns:a16="http://schemas.microsoft.com/office/drawing/2014/main" id="{AC1D2521-933E-409D-9088-BF7A7FA6A8E9}"/>
              </a:ext>
            </a:extLst>
          </p:cNvPr>
          <p:cNvSpPr/>
          <p:nvPr userDrawn="1"/>
        </p:nvSpPr>
        <p:spPr>
          <a:xfrm flipH="1">
            <a:off x="-1014413" y="-2"/>
            <a:ext cx="10158411" cy="1057277"/>
          </a:xfrm>
          <a:custGeom>
            <a:avLst/>
            <a:gdLst>
              <a:gd name="connsiteX0" fmla="*/ 12192000 w 12192000"/>
              <a:gd name="connsiteY0" fmla="*/ 0 h 723900"/>
              <a:gd name="connsiteX1" fmla="*/ 2755900 w 12192000"/>
              <a:gd name="connsiteY1" fmla="*/ 0 h 723900"/>
              <a:gd name="connsiteX2" fmla="*/ 4 w 12192000"/>
              <a:gd name="connsiteY2" fmla="*/ 0 h 723900"/>
              <a:gd name="connsiteX3" fmla="*/ 0 w 12192000"/>
              <a:gd name="connsiteY3" fmla="*/ 0 h 723900"/>
              <a:gd name="connsiteX4" fmla="*/ 0 w 12192000"/>
              <a:gd name="connsiteY4" fmla="*/ 723900 h 723900"/>
              <a:gd name="connsiteX5" fmla="*/ 1987354 w 12192000"/>
              <a:gd name="connsiteY5" fmla="*/ 723900 h 723900"/>
              <a:gd name="connsiteX6" fmla="*/ 2038350 w 12192000"/>
              <a:gd name="connsiteY6" fmla="*/ 717550 h 723900"/>
              <a:gd name="connsiteX7" fmla="*/ 2753650 w 12192000"/>
              <a:gd name="connsiteY7" fmla="*/ 288000 h 723900"/>
              <a:gd name="connsiteX8" fmla="*/ 12192000 w 12192000"/>
              <a:gd name="connsiteY8" fmla="*/ 288000 h 72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723900">
                <a:moveTo>
                  <a:pt x="12192000" y="0"/>
                </a:moveTo>
                <a:lnTo>
                  <a:pt x="2755900" y="0"/>
                </a:lnTo>
                <a:lnTo>
                  <a:pt x="4" y="0"/>
                </a:lnTo>
                <a:lnTo>
                  <a:pt x="0" y="0"/>
                </a:lnTo>
                <a:lnTo>
                  <a:pt x="0" y="723900"/>
                </a:lnTo>
                <a:lnTo>
                  <a:pt x="1987354" y="723900"/>
                </a:lnTo>
                <a:lnTo>
                  <a:pt x="2038350" y="717550"/>
                </a:lnTo>
                <a:cubicBezTo>
                  <a:pt x="2497291" y="642783"/>
                  <a:pt x="2432975" y="321492"/>
                  <a:pt x="2753650" y="288000"/>
                </a:cubicBezTo>
                <a:cubicBezTo>
                  <a:pt x="3074325" y="254508"/>
                  <a:pt x="9045883" y="288000"/>
                  <a:pt x="12192000" y="28800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pic>
        <p:nvPicPr>
          <p:cNvPr id="64" name="图片 6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5124" y="249943"/>
            <a:ext cx="1519050" cy="566914"/>
          </a:xfrm>
          <a:prstGeom prst="rect">
            <a:avLst/>
          </a:prstGeom>
        </p:spPr>
      </p:pic>
      <p:sp>
        <p:nvSpPr>
          <p:cNvPr id="65" name="矩形 64">
            <a:extLst>
              <a:ext uri="{FF2B5EF4-FFF2-40B4-BE49-F238E27FC236}">
                <a16:creationId xmlns:a16="http://schemas.microsoft.com/office/drawing/2014/main" id="{180A68EB-E97F-4BBF-9D90-3F845C9BE11A}"/>
              </a:ext>
            </a:extLst>
          </p:cNvPr>
          <p:cNvSpPr/>
          <p:nvPr userDrawn="1"/>
        </p:nvSpPr>
        <p:spPr>
          <a:xfrm>
            <a:off x="0" y="6188080"/>
            <a:ext cx="9144000" cy="669925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66" name="组合 65"/>
          <p:cNvGrpSpPr/>
          <p:nvPr userDrawn="1"/>
        </p:nvGrpSpPr>
        <p:grpSpPr>
          <a:xfrm>
            <a:off x="449208" y="6400004"/>
            <a:ext cx="1906960" cy="276499"/>
            <a:chOff x="598941" y="6399999"/>
            <a:chExt cx="2542613" cy="276499"/>
          </a:xfrm>
          <a:solidFill>
            <a:schemeClr val="bg1"/>
          </a:solidFill>
        </p:grpSpPr>
        <p:grpSp>
          <p:nvGrpSpPr>
            <p:cNvPr id="67" name="组合 66">
              <a:extLst>
                <a:ext uri="{FF2B5EF4-FFF2-40B4-BE49-F238E27FC236}">
                  <a16:creationId xmlns:a16="http://schemas.microsoft.com/office/drawing/2014/main" id="{2B6AF4F4-F405-428E-ACB6-6C287CCD9962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81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82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grpSp>
            <p:nvGrpSpPr>
              <p:cNvPr id="83" name="组合 82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88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89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84" name="组合 83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85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86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87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68" name="组合 67">
              <a:extLst>
                <a:ext uri="{FF2B5EF4-FFF2-40B4-BE49-F238E27FC236}">
                  <a16:creationId xmlns:a16="http://schemas.microsoft.com/office/drawing/2014/main" id="{E582171C-E91E-4DDB-B720-D9EDE8C54B5C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69" name="组合 68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79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80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70" name="组合 69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77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78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71" name="组合 70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74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75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76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sp>
            <p:nvSpPr>
              <p:cNvPr id="72" name="Freeform 11">
                <a:extLst>
                  <a:ext uri="{FF2B5EF4-FFF2-40B4-BE49-F238E27FC236}">
                    <a16:creationId xmlns:a16="http://schemas.microsoft.com/office/drawing/2014/main" id="{9E7CBDC3-9BA0-4307-8967-3267E5966E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73" name="Freeform 12">
                <a:extLst>
                  <a:ext uri="{FF2B5EF4-FFF2-40B4-BE49-F238E27FC236}">
                    <a16:creationId xmlns:a16="http://schemas.microsoft.com/office/drawing/2014/main" id="{D88D9717-3185-4A77-8E18-2A8659D44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47587113"/>
      </p:ext>
    </p:extLst>
  </p:cSld>
  <p:clrMapOvr>
    <a:masterClrMapping/>
  </p:clrMapOvr>
  <p:transition spd="med"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0571" b="46397"/>
          <a:stretch/>
        </p:blipFill>
        <p:spPr>
          <a:xfrm>
            <a:off x="6764389" y="4400555"/>
            <a:ext cx="2395940" cy="24693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4" b="12515"/>
          <a:stretch/>
        </p:blipFill>
        <p:spPr>
          <a:xfrm>
            <a:off x="3" y="0"/>
            <a:ext cx="9143999" cy="440055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41C37BF7-CAE8-4F93-8BE5-229FC17201DA}"/>
              </a:ext>
            </a:extLst>
          </p:cNvPr>
          <p:cNvSpPr/>
          <p:nvPr userDrawn="1"/>
        </p:nvSpPr>
        <p:spPr>
          <a:xfrm>
            <a:off x="2" y="4398806"/>
            <a:ext cx="9144001" cy="196858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27000" dist="63500" dir="5400000" algn="t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1C37BF7-CAE8-4F93-8BE5-229FC17201DA}"/>
              </a:ext>
            </a:extLst>
          </p:cNvPr>
          <p:cNvSpPr/>
          <p:nvPr userDrawn="1"/>
        </p:nvSpPr>
        <p:spPr>
          <a:xfrm>
            <a:off x="2" y="0"/>
            <a:ext cx="9144001" cy="440055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76388" y="142154"/>
            <a:ext cx="1681877" cy="627682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4" b="12515"/>
          <a:stretch/>
        </p:blipFill>
        <p:spPr>
          <a:xfrm>
            <a:off x="3" y="0"/>
            <a:ext cx="9143999" cy="4400550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41C37BF7-CAE8-4F93-8BE5-229FC17201DA}"/>
              </a:ext>
            </a:extLst>
          </p:cNvPr>
          <p:cNvSpPr/>
          <p:nvPr userDrawn="1"/>
        </p:nvSpPr>
        <p:spPr>
          <a:xfrm>
            <a:off x="2" y="0"/>
            <a:ext cx="9144001" cy="440055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16" name="直接连接符 15"/>
          <p:cNvCxnSpPr/>
          <p:nvPr userDrawn="1"/>
        </p:nvCxnSpPr>
        <p:spPr>
          <a:xfrm>
            <a:off x="-53965" y="4398806"/>
            <a:ext cx="925490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76388" y="142154"/>
            <a:ext cx="1681877" cy="627682"/>
          </a:xfrm>
          <a:prstGeom prst="rect">
            <a:avLst/>
          </a:prstGeom>
        </p:spPr>
      </p:pic>
      <p:sp>
        <p:nvSpPr>
          <p:cNvPr id="18" name="矩形: 圆角 162">
            <a:extLst>
              <a:ext uri="{FF2B5EF4-FFF2-40B4-BE49-F238E27FC236}">
                <a16:creationId xmlns:a16="http://schemas.microsoft.com/office/drawing/2014/main" id="{73EA18D4-72CA-45CF-AE53-812904BBD9F8}"/>
              </a:ext>
            </a:extLst>
          </p:cNvPr>
          <p:cNvSpPr/>
          <p:nvPr userDrawn="1"/>
        </p:nvSpPr>
        <p:spPr>
          <a:xfrm>
            <a:off x="1248365" y="3107981"/>
            <a:ext cx="6709056" cy="3014890"/>
          </a:xfrm>
          <a:prstGeom prst="roundRect">
            <a:avLst>
              <a:gd name="adj" fmla="val 3205"/>
            </a:avLst>
          </a:prstGeom>
          <a:solidFill>
            <a:sysClr val="window" lastClr="FFFFFF">
              <a:alpha val="8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F0502020204030204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9" name="矩形: 圆角 163">
            <a:extLst>
              <a:ext uri="{FF2B5EF4-FFF2-40B4-BE49-F238E27FC236}">
                <a16:creationId xmlns:a16="http://schemas.microsoft.com/office/drawing/2014/main" id="{892230CE-A9FF-48DB-861E-D9073D5E9011}"/>
              </a:ext>
            </a:extLst>
          </p:cNvPr>
          <p:cNvSpPr/>
          <p:nvPr userDrawn="1"/>
        </p:nvSpPr>
        <p:spPr>
          <a:xfrm>
            <a:off x="1097959" y="3222979"/>
            <a:ext cx="7009873" cy="2899892"/>
          </a:xfrm>
          <a:prstGeom prst="roundRect">
            <a:avLst>
              <a:gd name="adj" fmla="val 3205"/>
            </a:avLst>
          </a:prstGeom>
          <a:solidFill>
            <a:sysClr val="window" lastClr="FFFFFF">
              <a:alpha val="94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F0502020204030204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0" name="矩形: 圆角 164">
            <a:extLst>
              <a:ext uri="{FF2B5EF4-FFF2-40B4-BE49-F238E27FC236}">
                <a16:creationId xmlns:a16="http://schemas.microsoft.com/office/drawing/2014/main" id="{15AB3CB8-C895-4E8E-9CCA-7C80BF894F94}"/>
              </a:ext>
            </a:extLst>
          </p:cNvPr>
          <p:cNvSpPr/>
          <p:nvPr userDrawn="1"/>
        </p:nvSpPr>
        <p:spPr>
          <a:xfrm>
            <a:off x="900113" y="3365257"/>
            <a:ext cx="7343775" cy="2757614"/>
          </a:xfrm>
          <a:prstGeom prst="roundRect">
            <a:avLst>
              <a:gd name="adj" fmla="val 3205"/>
            </a:avLst>
          </a:prstGeom>
          <a:gradFill flip="none" rotWithShape="1">
            <a:gsLst>
              <a:gs pos="0">
                <a:sysClr val="window" lastClr="FFFFFF"/>
              </a:gs>
              <a:gs pos="100000">
                <a:srgbClr val="F8F8F8"/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outerShdw blurRad="317500" sx="102000" sy="102000" algn="ctr" rotWithShape="0">
              <a:sysClr val="window" lastClr="FFFFFF">
                <a:lumMod val="75000"/>
                <a:alpha val="40000"/>
              </a:sysClr>
            </a:outerShdw>
          </a:effectLst>
        </p:spPr>
        <p:txBody>
          <a:bodyPr rot="0" spcFirstLastPara="0" vertOverflow="overflow" horzOverflow="overflow" vert="horz" wrap="square" lIns="405000" tIns="54000" rIns="405000" bIns="5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342900" defTabSz="6858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38744368"/>
      </p:ext>
    </p:extLst>
  </p:cSld>
  <p:clrMapOvr>
    <a:masterClrMapping/>
  </p:clrMapOvr>
  <p:transition spd="med"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样式6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063" r="32938"/>
          <a:stretch/>
        </p:blipFill>
        <p:spPr>
          <a:xfrm>
            <a:off x="3" y="4"/>
            <a:ext cx="2936081" cy="6857999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79F2EAE9-B638-4AA2-8264-4D37EBBEE86D}"/>
              </a:ext>
            </a:extLst>
          </p:cNvPr>
          <p:cNvSpPr/>
          <p:nvPr userDrawn="1"/>
        </p:nvSpPr>
        <p:spPr>
          <a:xfrm>
            <a:off x="3" y="4"/>
            <a:ext cx="2936081" cy="6857999"/>
          </a:xfrm>
          <a:prstGeom prst="rect">
            <a:avLst/>
          </a:prstGeom>
          <a:solidFill>
            <a:schemeClr val="accent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FF6BFE1-1DD5-454F-BE20-A55DAB22A652}"/>
              </a:ext>
            </a:extLst>
          </p:cNvPr>
          <p:cNvSpPr/>
          <p:nvPr userDrawn="1"/>
        </p:nvSpPr>
        <p:spPr>
          <a:xfrm>
            <a:off x="2" y="0"/>
            <a:ext cx="2936081" cy="6858000"/>
          </a:xfrm>
          <a:prstGeom prst="rect">
            <a:avLst/>
          </a:prstGeom>
          <a:gradFill flip="none" rotWithShape="1">
            <a:gsLst>
              <a:gs pos="2500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D14117E2-1B64-4454-AB72-FC04D0614552}"/>
              </a:ext>
            </a:extLst>
          </p:cNvPr>
          <p:cNvCxnSpPr>
            <a:cxnSpLocks/>
          </p:cNvCxnSpPr>
          <p:nvPr userDrawn="1"/>
        </p:nvCxnSpPr>
        <p:spPr>
          <a:xfrm>
            <a:off x="2970342" y="0"/>
            <a:ext cx="0" cy="685800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DC6CB049-19D4-44DA-8BA3-2A55CACC560A}"/>
              </a:ext>
            </a:extLst>
          </p:cNvPr>
          <p:cNvGrpSpPr/>
          <p:nvPr userDrawn="1"/>
        </p:nvGrpSpPr>
        <p:grpSpPr>
          <a:xfrm>
            <a:off x="2971131" y="2797006"/>
            <a:ext cx="92015" cy="1263995"/>
            <a:chOff x="4630742" y="2258287"/>
            <a:chExt cx="122686" cy="1263995"/>
          </a:xfrm>
          <a:solidFill>
            <a:schemeClr val="accent4"/>
          </a:solidFill>
        </p:grpSpPr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8AAB1992-5EF7-487C-AD2A-01E2865C7E72}"/>
                </a:ext>
              </a:extLst>
            </p:cNvPr>
            <p:cNvSpPr/>
            <p:nvPr/>
          </p:nvSpPr>
          <p:spPr>
            <a:xfrm rot="5400000">
              <a:off x="4620926" y="2839164"/>
              <a:ext cx="142318" cy="122686"/>
            </a:xfrm>
            <a:prstGeom prst="triangle">
              <a:avLst/>
            </a:prstGeom>
            <a:grp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E8C48E93-E5B1-4737-8427-44C095BEBB9E}"/>
                </a:ext>
              </a:extLst>
            </p:cNvPr>
            <p:cNvCxnSpPr>
              <a:cxnSpLocks/>
            </p:cNvCxnSpPr>
            <p:nvPr/>
          </p:nvCxnSpPr>
          <p:spPr>
            <a:xfrm>
              <a:off x="4630742" y="2258287"/>
              <a:ext cx="0" cy="1263995"/>
            </a:xfrm>
            <a:prstGeom prst="line">
              <a:avLst/>
            </a:prstGeom>
            <a:grpFill/>
            <a:ln w="381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88499905-D7C1-4B31-8F42-54B3A36F0B1E}"/>
              </a:ext>
            </a:extLst>
          </p:cNvPr>
          <p:cNvCxnSpPr>
            <a:cxnSpLocks/>
          </p:cNvCxnSpPr>
          <p:nvPr userDrawn="1"/>
        </p:nvCxnSpPr>
        <p:spPr>
          <a:xfrm>
            <a:off x="790156" y="2793542"/>
            <a:ext cx="129527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>
            <a:extLst>
              <a:ext uri="{FF2B5EF4-FFF2-40B4-BE49-F238E27FC236}">
                <a16:creationId xmlns:a16="http://schemas.microsoft.com/office/drawing/2014/main" id="{F1DFE5ED-5D7B-4B26-99EA-A40BED7DC14E}"/>
              </a:ext>
            </a:extLst>
          </p:cNvPr>
          <p:cNvSpPr/>
          <p:nvPr userDrawn="1"/>
        </p:nvSpPr>
        <p:spPr>
          <a:xfrm>
            <a:off x="635150" y="2752390"/>
            <a:ext cx="1647825" cy="715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zh-CN" altLang="en-US" sz="4050" spc="450" dirty="0">
                <a:solidFill>
                  <a:schemeClr val="bg1"/>
                </a:solidFill>
                <a:latin typeface="+mn-ea"/>
                <a:ea typeface="+mn-ea"/>
              </a:rPr>
              <a:t>目录</a:t>
            </a: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2DD1A83F-A1E9-43D7-9CDC-7AC02BED1EE5}"/>
              </a:ext>
            </a:extLst>
          </p:cNvPr>
          <p:cNvSpPr/>
          <p:nvPr userDrawn="1"/>
        </p:nvSpPr>
        <p:spPr>
          <a:xfrm>
            <a:off x="722856" y="3595872"/>
            <a:ext cx="14298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1800" dirty="0">
                <a:solidFill>
                  <a:schemeClr val="bg1"/>
                </a:solidFill>
              </a:rPr>
              <a:t>CONTENTS</a:t>
            </a:r>
          </a:p>
        </p:txBody>
      </p: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3E103341-A23F-42AF-90B6-8B36EF542949}"/>
              </a:ext>
            </a:extLst>
          </p:cNvPr>
          <p:cNvCxnSpPr>
            <a:cxnSpLocks/>
          </p:cNvCxnSpPr>
          <p:nvPr userDrawn="1"/>
        </p:nvCxnSpPr>
        <p:spPr>
          <a:xfrm>
            <a:off x="790156" y="4060998"/>
            <a:ext cx="129527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8643" y="2218510"/>
            <a:ext cx="1286789" cy="48023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5912" b="16285"/>
          <a:stretch/>
        </p:blipFill>
        <p:spPr>
          <a:xfrm>
            <a:off x="5443538" y="1942165"/>
            <a:ext cx="3712338" cy="4933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19528"/>
      </p:ext>
    </p:extLst>
  </p:cSld>
  <p:clrMapOvr>
    <a:masterClrMapping/>
  </p:clrMapOvr>
  <p:transition spd="med"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样式6-2">
    <p:bg>
      <p:bgPr>
        <a:gradFill>
          <a:gsLst>
            <a:gs pos="25000">
              <a:schemeClr val="accent1">
                <a:alpha val="0"/>
              </a:schemeClr>
            </a:gs>
            <a:gs pos="100000">
              <a:schemeClr val="accent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CEDD8B33-19AA-4632-BE4B-A5744CEC2C45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rgbClr val="007E42"/>
              </a:gs>
              <a:gs pos="100000">
                <a:schemeClr val="accent1"/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07795" y="493236"/>
            <a:ext cx="3938271" cy="5254131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D1BADEE0-5304-4D64-BC33-E82C8C71DF4D}"/>
              </a:ext>
            </a:extLst>
          </p:cNvPr>
          <p:cNvSpPr/>
          <p:nvPr userDrawn="1"/>
        </p:nvSpPr>
        <p:spPr>
          <a:xfrm>
            <a:off x="5207796" y="3"/>
            <a:ext cx="3936205" cy="6858001"/>
          </a:xfrm>
          <a:prstGeom prst="rect">
            <a:avLst/>
          </a:prstGeom>
          <a:gradFill flip="none" rotWithShape="1">
            <a:gsLst>
              <a:gs pos="0">
                <a:srgbClr val="006C39">
                  <a:alpha val="0"/>
                </a:srgbClr>
              </a:gs>
              <a:gs pos="100000">
                <a:schemeClr val="accent1">
                  <a:alpha val="7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20" name="矩形 119">
            <a:extLst>
              <a:ext uri="{FF2B5EF4-FFF2-40B4-BE49-F238E27FC236}">
                <a16:creationId xmlns:a16="http://schemas.microsoft.com/office/drawing/2014/main" id="{93E9B806-B3B5-4857-9763-985BB906449B}"/>
              </a:ext>
            </a:extLst>
          </p:cNvPr>
          <p:cNvSpPr/>
          <p:nvPr userDrawn="1"/>
        </p:nvSpPr>
        <p:spPr>
          <a:xfrm>
            <a:off x="495301" y="6054319"/>
            <a:ext cx="1510904" cy="1438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98EFC2AF-0299-489A-9F1D-9F6AA1D1AE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2758" y="982400"/>
            <a:ext cx="2663428" cy="6069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spc="75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第几部分 ▶</a:t>
            </a:r>
          </a:p>
        </p:txBody>
      </p:sp>
      <p:sp>
        <p:nvSpPr>
          <p:cNvPr id="122" name="文本占位符 15">
            <a:extLst>
              <a:ext uri="{FF2B5EF4-FFF2-40B4-BE49-F238E27FC236}">
                <a16:creationId xmlns:a16="http://schemas.microsoft.com/office/drawing/2014/main" id="{9F0152B4-A135-47ED-A86F-89E402C2B1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757" y="2742089"/>
            <a:ext cx="5398314" cy="6069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300" spc="75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请在此处添加你的标题</a:t>
            </a:r>
          </a:p>
        </p:txBody>
      </p:sp>
      <p:sp>
        <p:nvSpPr>
          <p:cNvPr id="123" name="文本占位符 15">
            <a:extLst>
              <a:ext uri="{FF2B5EF4-FFF2-40B4-BE49-F238E27FC236}">
                <a16:creationId xmlns:a16="http://schemas.microsoft.com/office/drawing/2014/main" id="{CF347087-2148-4765-A644-2EF9176FD63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0880" y="3837713"/>
            <a:ext cx="5360192" cy="1522912"/>
          </a:xfrm>
          <a:prstGeom prst="rect">
            <a:avLst/>
          </a:prstGeom>
        </p:spPr>
        <p:txBody>
          <a:bodyPr/>
          <a:lstStyle>
            <a:lvl1pPr marL="214313" indent="-214313">
              <a:lnSpc>
                <a:spcPct val="120000"/>
              </a:lnSpc>
              <a:buFont typeface="Arial" panose="020B0604020202020204" pitchFamily="34" charset="0"/>
              <a:buChar char="•"/>
              <a:defRPr sz="1050" spc="75" baseline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这里可以写一点点文字，介绍此章节主要内容</a:t>
            </a:r>
            <a:endParaRPr lang="en-US" altLang="zh-CN" dirty="0"/>
          </a:p>
          <a:p>
            <a:pPr lvl="0"/>
            <a:r>
              <a:rPr lang="zh-CN" altLang="en-US" dirty="0"/>
              <a:t>国外现状</a:t>
            </a:r>
            <a:endParaRPr lang="en-US" altLang="zh-CN" dirty="0"/>
          </a:p>
          <a:p>
            <a:pPr lvl="0"/>
            <a:r>
              <a:rPr lang="zh-CN" altLang="en-US" dirty="0"/>
              <a:t>国内现状</a:t>
            </a:r>
            <a:endParaRPr lang="en-US" altLang="zh-CN" dirty="0"/>
          </a:p>
          <a:p>
            <a:pPr lvl="0"/>
            <a:r>
              <a:rPr lang="en-US" altLang="zh-CN" dirty="0"/>
              <a:t>…</a:t>
            </a:r>
          </a:p>
          <a:p>
            <a:pPr lvl="0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F65482F-D2BD-4FA5-8FA9-E44AB00F6475}"/>
              </a:ext>
            </a:extLst>
          </p:cNvPr>
          <p:cNvSpPr/>
          <p:nvPr userDrawn="1"/>
        </p:nvSpPr>
        <p:spPr>
          <a:xfrm>
            <a:off x="0" y="6167300"/>
            <a:ext cx="9144000" cy="6907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130000"/>
              </a:lnSpc>
            </a:pPr>
            <a:endParaRPr lang="zh-CN" altLang="en-US" sz="1350">
              <a:cs typeface="+mn-ea"/>
            </a:endParaRPr>
          </a:p>
        </p:txBody>
      </p:sp>
      <p:grpSp>
        <p:nvGrpSpPr>
          <p:cNvPr id="115" name="组合 114"/>
          <p:cNvGrpSpPr/>
          <p:nvPr userDrawn="1"/>
        </p:nvGrpSpPr>
        <p:grpSpPr>
          <a:xfrm>
            <a:off x="513502" y="6423440"/>
            <a:ext cx="1436744" cy="208321"/>
            <a:chOff x="598941" y="6399999"/>
            <a:chExt cx="2542613" cy="276499"/>
          </a:xfrm>
          <a:solidFill>
            <a:schemeClr val="accent3"/>
          </a:solidFill>
        </p:grpSpPr>
        <p:grpSp>
          <p:nvGrpSpPr>
            <p:cNvPr id="117" name="组合 116">
              <a:extLst>
                <a:ext uri="{FF2B5EF4-FFF2-40B4-BE49-F238E27FC236}">
                  <a16:creationId xmlns:a16="http://schemas.microsoft.com/office/drawing/2014/main" id="{2B6AF4F4-F405-428E-ACB6-6C287CCD9962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134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135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grpSp>
            <p:nvGrpSpPr>
              <p:cNvPr id="136" name="组合 135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141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142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137" name="组合 136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138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139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140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118" name="组合 117">
              <a:extLst>
                <a:ext uri="{FF2B5EF4-FFF2-40B4-BE49-F238E27FC236}">
                  <a16:creationId xmlns:a16="http://schemas.microsoft.com/office/drawing/2014/main" id="{E582171C-E91E-4DDB-B720-D9EDE8C54B5C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119" name="组合 118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132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133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121" name="组合 120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130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131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124" name="组合 123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127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128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129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sp>
            <p:nvSpPr>
              <p:cNvPr id="125" name="Freeform 11">
                <a:extLst>
                  <a:ext uri="{FF2B5EF4-FFF2-40B4-BE49-F238E27FC236}">
                    <a16:creationId xmlns:a16="http://schemas.microsoft.com/office/drawing/2014/main" id="{9E7CBDC3-9BA0-4307-8967-3267E5966E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126" name="Freeform 12">
                <a:extLst>
                  <a:ext uri="{FF2B5EF4-FFF2-40B4-BE49-F238E27FC236}">
                    <a16:creationId xmlns:a16="http://schemas.microsoft.com/office/drawing/2014/main" id="{D88D9717-3185-4A77-8E18-2A8659D44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</p:grpSp>
      </p:grpSp>
      <p:pic>
        <p:nvPicPr>
          <p:cNvPr id="143" name="图片 14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52826" y="6386257"/>
            <a:ext cx="943066" cy="27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492018"/>
      </p:ext>
    </p:extLst>
  </p:cSld>
  <p:clrMapOvr>
    <a:masterClrMapping/>
  </p:clrMapOvr>
  <p:transition spd="med"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CC0F41-9B49-FF40-845F-7EA9833BB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9"/>
            <a:ext cx="78867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F46909B-BD10-1249-B6F2-8192B33FB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9562513-97E2-084E-BEDA-2E34DCE749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86142D4-DE57-8D4E-ADF8-95E3F17A42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2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919E778-9BCC-A947-BA3E-33E70DC476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2" y="2505075"/>
            <a:ext cx="3887391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0C86356-52D0-384D-B5BB-778B07B55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73E2-A4A5-F24D-AE36-1173A2CE1DF7}" type="datetimeFigureOut">
              <a:rPr kumimoji="1" lang="zh-CN" altLang="en-US" smtClean="0"/>
              <a:t>2022/3/27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7BA9E6C-8B22-554D-8D52-365655F8B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F3B4269-2ABB-5E4E-9A8B-0A1762CA5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954EC-2BC3-8146-84A6-523F71C5B3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1271349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7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4" b="196"/>
          <a:stretch/>
        </p:blipFill>
        <p:spPr>
          <a:xfrm>
            <a:off x="3" y="-1"/>
            <a:ext cx="9143999" cy="501967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41C37BF7-CAE8-4F93-8BE5-229FC17201DA}"/>
              </a:ext>
            </a:extLst>
          </p:cNvPr>
          <p:cNvSpPr/>
          <p:nvPr userDrawn="1"/>
        </p:nvSpPr>
        <p:spPr>
          <a:xfrm>
            <a:off x="2" y="5019674"/>
            <a:ext cx="9144001" cy="183832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1C37BF7-CAE8-4F93-8BE5-229FC17201DA}"/>
              </a:ext>
            </a:extLst>
          </p:cNvPr>
          <p:cNvSpPr/>
          <p:nvPr userDrawn="1"/>
        </p:nvSpPr>
        <p:spPr>
          <a:xfrm>
            <a:off x="2" y="0"/>
            <a:ext cx="9144001" cy="5019674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-55096" y="5009909"/>
            <a:ext cx="925490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E77144AF-E247-4A51-BF9C-A0E75712D941}"/>
              </a:ext>
            </a:extLst>
          </p:cNvPr>
          <p:cNvSpPr/>
          <p:nvPr userDrawn="1"/>
        </p:nvSpPr>
        <p:spPr>
          <a:xfrm>
            <a:off x="1531499" y="3927615"/>
            <a:ext cx="6081005" cy="2164588"/>
          </a:xfrm>
          <a:prstGeom prst="rect">
            <a:avLst/>
          </a:prstGeom>
          <a:solidFill>
            <a:sysClr val="window" lastClr="FFFFFF"/>
          </a:solidFill>
          <a:ln w="7620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16075" y="1532412"/>
            <a:ext cx="2311855" cy="86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740807"/>
      </p:ext>
    </p:extLst>
  </p:cSld>
  <p:clrMapOvr>
    <a:masterClrMapping/>
  </p:clrMapOvr>
  <p:transition spd="med"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7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4" b="196"/>
          <a:stretch/>
        </p:blipFill>
        <p:spPr>
          <a:xfrm>
            <a:off x="3" y="-1"/>
            <a:ext cx="9143999" cy="501967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41C37BF7-CAE8-4F93-8BE5-229FC17201DA}"/>
              </a:ext>
            </a:extLst>
          </p:cNvPr>
          <p:cNvSpPr/>
          <p:nvPr userDrawn="1"/>
        </p:nvSpPr>
        <p:spPr>
          <a:xfrm>
            <a:off x="2" y="5019674"/>
            <a:ext cx="9144001" cy="183832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1C37BF7-CAE8-4F93-8BE5-229FC17201DA}"/>
              </a:ext>
            </a:extLst>
          </p:cNvPr>
          <p:cNvSpPr/>
          <p:nvPr userDrawn="1"/>
        </p:nvSpPr>
        <p:spPr>
          <a:xfrm>
            <a:off x="2" y="0"/>
            <a:ext cx="9144001" cy="5019674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-55096" y="5009909"/>
            <a:ext cx="925490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E77144AF-E247-4A51-BF9C-A0E75712D941}"/>
              </a:ext>
            </a:extLst>
          </p:cNvPr>
          <p:cNvSpPr/>
          <p:nvPr userDrawn="1"/>
        </p:nvSpPr>
        <p:spPr>
          <a:xfrm>
            <a:off x="1105496" y="3927615"/>
            <a:ext cx="6933011" cy="2164588"/>
          </a:xfrm>
          <a:prstGeom prst="rect">
            <a:avLst/>
          </a:prstGeom>
          <a:solidFill>
            <a:sysClr val="window" lastClr="FFFFFF"/>
          </a:solidFill>
          <a:ln w="7620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16075" y="1532412"/>
            <a:ext cx="2311855" cy="86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379054"/>
      </p:ext>
    </p:extLst>
  </p:cSld>
  <p:clrMapOvr>
    <a:masterClrMapping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7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" t="13078" r="-1" b="115"/>
          <a:stretch/>
        </p:blipFill>
        <p:spPr>
          <a:xfrm>
            <a:off x="3" y="-1"/>
            <a:ext cx="9143999" cy="436268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41C37BF7-CAE8-4F93-8BE5-229FC17201DA}"/>
              </a:ext>
            </a:extLst>
          </p:cNvPr>
          <p:cNvSpPr/>
          <p:nvPr userDrawn="1"/>
        </p:nvSpPr>
        <p:spPr>
          <a:xfrm>
            <a:off x="2" y="4346692"/>
            <a:ext cx="9144001" cy="2511313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1C37BF7-CAE8-4F93-8BE5-229FC17201DA}"/>
              </a:ext>
            </a:extLst>
          </p:cNvPr>
          <p:cNvSpPr/>
          <p:nvPr userDrawn="1"/>
        </p:nvSpPr>
        <p:spPr>
          <a:xfrm>
            <a:off x="2" y="5"/>
            <a:ext cx="9144001" cy="4346687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-55450" y="4346687"/>
            <a:ext cx="925490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E77144AF-E247-4A51-BF9C-A0E75712D941}"/>
              </a:ext>
            </a:extLst>
          </p:cNvPr>
          <p:cNvSpPr/>
          <p:nvPr userDrawn="1"/>
        </p:nvSpPr>
        <p:spPr>
          <a:xfrm>
            <a:off x="1371602" y="2524126"/>
            <a:ext cx="6370505" cy="3568078"/>
          </a:xfrm>
          <a:prstGeom prst="rect">
            <a:avLst/>
          </a:prstGeom>
          <a:solidFill>
            <a:sysClr val="window" lastClr="FFFFFF"/>
          </a:solidFill>
          <a:ln w="7620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pic>
        <p:nvPicPr>
          <p:cNvPr id="69" name="图片 6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16075" y="861205"/>
            <a:ext cx="2311855" cy="86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92266"/>
      </p:ext>
    </p:extLst>
  </p:cSld>
  <p:clrMapOvr>
    <a:masterClrMapping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7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CEDD8B33-19AA-4632-BE4B-A5744CEC2C45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rgbClr val="007E42"/>
              </a:gs>
              <a:gs pos="100000">
                <a:schemeClr val="accent1"/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07795" y="1087685"/>
            <a:ext cx="3938271" cy="5254131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D1BADEE0-5304-4D64-BC33-E82C8C71DF4D}"/>
              </a:ext>
            </a:extLst>
          </p:cNvPr>
          <p:cNvSpPr/>
          <p:nvPr userDrawn="1"/>
        </p:nvSpPr>
        <p:spPr>
          <a:xfrm>
            <a:off x="5567390" y="3"/>
            <a:ext cx="3576611" cy="6858001"/>
          </a:xfrm>
          <a:prstGeom prst="rect">
            <a:avLst/>
          </a:prstGeom>
          <a:gradFill flip="none" rotWithShape="1">
            <a:gsLst>
              <a:gs pos="0">
                <a:srgbClr val="006C39">
                  <a:alpha val="0"/>
                </a:srgbClr>
              </a:gs>
              <a:gs pos="100000">
                <a:schemeClr val="accent1">
                  <a:alpha val="7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E77144AF-E247-4A51-BF9C-A0E75712D941}"/>
              </a:ext>
            </a:extLst>
          </p:cNvPr>
          <p:cNvSpPr/>
          <p:nvPr userDrawn="1"/>
        </p:nvSpPr>
        <p:spPr>
          <a:xfrm>
            <a:off x="5155300" y="3188524"/>
            <a:ext cx="3988700" cy="1205346"/>
          </a:xfrm>
          <a:prstGeom prst="rect">
            <a:avLst/>
          </a:prstGeom>
          <a:solidFill>
            <a:sysClr val="window" lastClr="FFFFFF"/>
          </a:solidFill>
          <a:ln w="76200" cap="flat" cmpd="sng" algn="ctr">
            <a:noFill/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E77144AF-E247-4A51-BF9C-A0E75712D941}"/>
              </a:ext>
            </a:extLst>
          </p:cNvPr>
          <p:cNvSpPr/>
          <p:nvPr userDrawn="1"/>
        </p:nvSpPr>
        <p:spPr>
          <a:xfrm>
            <a:off x="5155303" y="3188522"/>
            <a:ext cx="412087" cy="1205348"/>
          </a:xfrm>
          <a:prstGeom prst="rect">
            <a:avLst/>
          </a:prstGeom>
          <a:solidFill>
            <a:schemeClr val="accent4"/>
          </a:solidFill>
          <a:ln w="76200" cap="flat" cmpd="sng" algn="ctr">
            <a:noFill/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A04A170D-2187-4825-AF2D-C8F1D0BDF5F4}"/>
              </a:ext>
            </a:extLst>
          </p:cNvPr>
          <p:cNvSpPr txBox="1"/>
          <p:nvPr userDrawn="1"/>
        </p:nvSpPr>
        <p:spPr>
          <a:xfrm>
            <a:off x="-1985840" y="-2281727"/>
            <a:ext cx="4523940" cy="8402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0" dirty="0">
                <a:solidFill>
                  <a:schemeClr val="bg1">
                    <a:alpha val="40000"/>
                  </a:schemeClr>
                </a:solidFill>
              </a:rPr>
              <a:t>0</a:t>
            </a:r>
            <a:endParaRPr lang="zh-CN" altLang="en-US" sz="54000" dirty="0">
              <a:solidFill>
                <a:schemeClr val="bg1">
                  <a:alpha val="40000"/>
                </a:schemeClr>
              </a:solidFill>
            </a:endParaRPr>
          </a:p>
        </p:txBody>
      </p:sp>
      <p:pic>
        <p:nvPicPr>
          <p:cNvPr id="46" name="图片 4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13857" y="203178"/>
            <a:ext cx="1882839" cy="70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693211"/>
      </p:ext>
    </p:extLst>
  </p:cSld>
  <p:clrMapOvr>
    <a:masterClrMapping/>
  </p:clrMapOvr>
  <p:transition spd="med"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CEDD8B33-19AA-4632-BE4B-A5744CEC2C45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rgbClr val="007E42"/>
              </a:gs>
              <a:gs pos="100000">
                <a:schemeClr val="accent1"/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07795" y="1087685"/>
            <a:ext cx="3938271" cy="5254131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D1BADEE0-5304-4D64-BC33-E82C8C71DF4D}"/>
              </a:ext>
            </a:extLst>
          </p:cNvPr>
          <p:cNvSpPr/>
          <p:nvPr userDrawn="1"/>
        </p:nvSpPr>
        <p:spPr>
          <a:xfrm>
            <a:off x="5153238" y="3"/>
            <a:ext cx="3990763" cy="6858001"/>
          </a:xfrm>
          <a:prstGeom prst="rect">
            <a:avLst/>
          </a:prstGeom>
          <a:gradFill flip="none" rotWithShape="1">
            <a:gsLst>
              <a:gs pos="0">
                <a:srgbClr val="006C39">
                  <a:alpha val="0"/>
                </a:srgbClr>
              </a:gs>
              <a:gs pos="100000">
                <a:schemeClr val="accent1">
                  <a:alpha val="7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E77144AF-E247-4A51-BF9C-A0E75712D941}"/>
              </a:ext>
            </a:extLst>
          </p:cNvPr>
          <p:cNvSpPr/>
          <p:nvPr userDrawn="1"/>
        </p:nvSpPr>
        <p:spPr>
          <a:xfrm>
            <a:off x="5155300" y="3188524"/>
            <a:ext cx="3988700" cy="1205346"/>
          </a:xfrm>
          <a:prstGeom prst="rect">
            <a:avLst/>
          </a:prstGeom>
          <a:solidFill>
            <a:sysClr val="window" lastClr="FFFFFF"/>
          </a:solidFill>
          <a:ln w="76200" cap="flat" cmpd="sng" algn="ctr">
            <a:noFill/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E77144AF-E247-4A51-BF9C-A0E75712D941}"/>
              </a:ext>
            </a:extLst>
          </p:cNvPr>
          <p:cNvSpPr/>
          <p:nvPr userDrawn="1"/>
        </p:nvSpPr>
        <p:spPr>
          <a:xfrm>
            <a:off x="5155303" y="3188522"/>
            <a:ext cx="412087" cy="1205348"/>
          </a:xfrm>
          <a:prstGeom prst="rect">
            <a:avLst/>
          </a:prstGeom>
          <a:solidFill>
            <a:schemeClr val="accent4"/>
          </a:solidFill>
          <a:ln w="76200" cap="flat" cmpd="sng" algn="ctr">
            <a:noFill/>
            <a:prstDash val="solid"/>
            <a:miter lim="800000"/>
          </a:ln>
          <a:effectLst>
            <a:outerShdw blurRad="558800" sx="102000" sy="102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pic>
        <p:nvPicPr>
          <p:cNvPr id="46" name="图片 4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13857" y="203178"/>
            <a:ext cx="1882839" cy="702681"/>
          </a:xfrm>
          <a:prstGeom prst="rect">
            <a:avLst/>
          </a:prstGeom>
        </p:spPr>
      </p:pic>
      <p:grpSp>
        <p:nvGrpSpPr>
          <p:cNvPr id="9" name="Group 6"/>
          <p:cNvGrpSpPr>
            <a:grpSpLocks/>
          </p:cNvGrpSpPr>
          <p:nvPr userDrawn="1"/>
        </p:nvGrpSpPr>
        <p:grpSpPr bwMode="auto">
          <a:xfrm>
            <a:off x="584201" y="687917"/>
            <a:ext cx="2474913" cy="5425016"/>
            <a:chOff x="0" y="0"/>
            <a:chExt cx="2476153" cy="4069266"/>
          </a:xfrm>
          <a:solidFill>
            <a:schemeClr val="bg1">
              <a:alpha val="25000"/>
            </a:schemeClr>
          </a:solidFill>
        </p:grpSpPr>
        <p:sp>
          <p:nvSpPr>
            <p:cNvPr id="10" name="矩形 3"/>
            <p:cNvSpPr>
              <a:spLocks noChangeArrowheads="1"/>
            </p:cNvSpPr>
            <p:nvPr/>
          </p:nvSpPr>
          <p:spPr bwMode="auto">
            <a:xfrm>
              <a:off x="0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3" name="矩形 4"/>
            <p:cNvSpPr>
              <a:spLocks noChangeArrowheads="1"/>
            </p:cNvSpPr>
            <p:nvPr/>
          </p:nvSpPr>
          <p:spPr bwMode="auto">
            <a:xfrm>
              <a:off x="437624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4" name="矩形 5"/>
            <p:cNvSpPr>
              <a:spLocks noChangeArrowheads="1"/>
            </p:cNvSpPr>
            <p:nvPr/>
          </p:nvSpPr>
          <p:spPr bwMode="auto">
            <a:xfrm>
              <a:off x="875248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5" name="矩形 6"/>
            <p:cNvSpPr>
              <a:spLocks noChangeArrowheads="1"/>
            </p:cNvSpPr>
            <p:nvPr/>
          </p:nvSpPr>
          <p:spPr bwMode="auto">
            <a:xfrm>
              <a:off x="1312872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" name="矩形 7"/>
            <p:cNvSpPr>
              <a:spLocks noChangeArrowheads="1"/>
            </p:cNvSpPr>
            <p:nvPr/>
          </p:nvSpPr>
          <p:spPr bwMode="auto">
            <a:xfrm>
              <a:off x="1750496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7" name="矩形 8"/>
            <p:cNvSpPr>
              <a:spLocks noChangeArrowheads="1"/>
            </p:cNvSpPr>
            <p:nvPr/>
          </p:nvSpPr>
          <p:spPr bwMode="auto">
            <a:xfrm>
              <a:off x="2188121" y="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8" name="矩形 59"/>
            <p:cNvSpPr>
              <a:spLocks noChangeArrowheads="1"/>
            </p:cNvSpPr>
            <p:nvPr/>
          </p:nvSpPr>
          <p:spPr bwMode="auto">
            <a:xfrm>
              <a:off x="0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9" name="矩形 60"/>
            <p:cNvSpPr>
              <a:spLocks noChangeArrowheads="1"/>
            </p:cNvSpPr>
            <p:nvPr/>
          </p:nvSpPr>
          <p:spPr bwMode="auto">
            <a:xfrm>
              <a:off x="437624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0" name="矩形 61"/>
            <p:cNvSpPr>
              <a:spLocks noChangeArrowheads="1"/>
            </p:cNvSpPr>
            <p:nvPr/>
          </p:nvSpPr>
          <p:spPr bwMode="auto">
            <a:xfrm>
              <a:off x="875248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1" name="矩形 62"/>
            <p:cNvSpPr>
              <a:spLocks noChangeArrowheads="1"/>
            </p:cNvSpPr>
            <p:nvPr/>
          </p:nvSpPr>
          <p:spPr bwMode="auto">
            <a:xfrm>
              <a:off x="1312872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2" name="矩形 63"/>
            <p:cNvSpPr>
              <a:spLocks noChangeArrowheads="1"/>
            </p:cNvSpPr>
            <p:nvPr/>
          </p:nvSpPr>
          <p:spPr bwMode="auto">
            <a:xfrm>
              <a:off x="1750496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3" name="矩形 64"/>
            <p:cNvSpPr>
              <a:spLocks noChangeArrowheads="1"/>
            </p:cNvSpPr>
            <p:nvPr/>
          </p:nvSpPr>
          <p:spPr bwMode="auto">
            <a:xfrm>
              <a:off x="2188121" y="406202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4" name="矩形 66"/>
            <p:cNvSpPr>
              <a:spLocks noChangeArrowheads="1"/>
            </p:cNvSpPr>
            <p:nvPr/>
          </p:nvSpPr>
          <p:spPr bwMode="auto">
            <a:xfrm>
              <a:off x="0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" name="矩形 67"/>
            <p:cNvSpPr>
              <a:spLocks noChangeArrowheads="1"/>
            </p:cNvSpPr>
            <p:nvPr/>
          </p:nvSpPr>
          <p:spPr bwMode="auto">
            <a:xfrm>
              <a:off x="437624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6" name="矩形 68"/>
            <p:cNvSpPr>
              <a:spLocks noChangeArrowheads="1"/>
            </p:cNvSpPr>
            <p:nvPr/>
          </p:nvSpPr>
          <p:spPr bwMode="auto">
            <a:xfrm>
              <a:off x="875248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7" name="矩形 69"/>
            <p:cNvSpPr>
              <a:spLocks noChangeArrowheads="1"/>
            </p:cNvSpPr>
            <p:nvPr/>
          </p:nvSpPr>
          <p:spPr bwMode="auto">
            <a:xfrm>
              <a:off x="1312872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8" name="矩形 70"/>
            <p:cNvSpPr>
              <a:spLocks noChangeArrowheads="1"/>
            </p:cNvSpPr>
            <p:nvPr/>
          </p:nvSpPr>
          <p:spPr bwMode="auto">
            <a:xfrm>
              <a:off x="1750496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9" name="矩形 71"/>
            <p:cNvSpPr>
              <a:spLocks noChangeArrowheads="1"/>
            </p:cNvSpPr>
            <p:nvPr/>
          </p:nvSpPr>
          <p:spPr bwMode="auto">
            <a:xfrm>
              <a:off x="2188121" y="828081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0" name="矩形 73"/>
            <p:cNvSpPr>
              <a:spLocks noChangeArrowheads="1"/>
            </p:cNvSpPr>
            <p:nvPr/>
          </p:nvSpPr>
          <p:spPr bwMode="auto">
            <a:xfrm>
              <a:off x="0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1" name="矩形 74"/>
            <p:cNvSpPr>
              <a:spLocks noChangeArrowheads="1"/>
            </p:cNvSpPr>
            <p:nvPr/>
          </p:nvSpPr>
          <p:spPr bwMode="auto">
            <a:xfrm>
              <a:off x="437624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2" name="矩形 75"/>
            <p:cNvSpPr>
              <a:spLocks noChangeArrowheads="1"/>
            </p:cNvSpPr>
            <p:nvPr/>
          </p:nvSpPr>
          <p:spPr bwMode="auto">
            <a:xfrm>
              <a:off x="875248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3" name="矩形 76"/>
            <p:cNvSpPr>
              <a:spLocks noChangeArrowheads="1"/>
            </p:cNvSpPr>
            <p:nvPr/>
          </p:nvSpPr>
          <p:spPr bwMode="auto">
            <a:xfrm>
              <a:off x="1312872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4" name="矩形 77"/>
            <p:cNvSpPr>
              <a:spLocks noChangeArrowheads="1"/>
            </p:cNvSpPr>
            <p:nvPr/>
          </p:nvSpPr>
          <p:spPr bwMode="auto">
            <a:xfrm>
              <a:off x="1750496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5" name="矩形 78"/>
            <p:cNvSpPr>
              <a:spLocks noChangeArrowheads="1"/>
            </p:cNvSpPr>
            <p:nvPr/>
          </p:nvSpPr>
          <p:spPr bwMode="auto">
            <a:xfrm>
              <a:off x="2188121" y="1249960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" name="矩形 80"/>
            <p:cNvSpPr>
              <a:spLocks noChangeArrowheads="1"/>
            </p:cNvSpPr>
            <p:nvPr/>
          </p:nvSpPr>
          <p:spPr bwMode="auto">
            <a:xfrm>
              <a:off x="0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7" name="矩形 81"/>
            <p:cNvSpPr>
              <a:spLocks noChangeArrowheads="1"/>
            </p:cNvSpPr>
            <p:nvPr/>
          </p:nvSpPr>
          <p:spPr bwMode="auto">
            <a:xfrm>
              <a:off x="437624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8" name="矩形 82"/>
            <p:cNvSpPr>
              <a:spLocks noChangeArrowheads="1"/>
            </p:cNvSpPr>
            <p:nvPr/>
          </p:nvSpPr>
          <p:spPr bwMode="auto">
            <a:xfrm>
              <a:off x="875248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9" name="矩形 83"/>
            <p:cNvSpPr>
              <a:spLocks noChangeArrowheads="1"/>
            </p:cNvSpPr>
            <p:nvPr/>
          </p:nvSpPr>
          <p:spPr bwMode="auto">
            <a:xfrm>
              <a:off x="1312872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0" name="矩形 84"/>
            <p:cNvSpPr>
              <a:spLocks noChangeArrowheads="1"/>
            </p:cNvSpPr>
            <p:nvPr/>
          </p:nvSpPr>
          <p:spPr bwMode="auto">
            <a:xfrm>
              <a:off x="1750496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1" name="矩形 85"/>
            <p:cNvSpPr>
              <a:spLocks noChangeArrowheads="1"/>
            </p:cNvSpPr>
            <p:nvPr/>
          </p:nvSpPr>
          <p:spPr bwMode="auto">
            <a:xfrm>
              <a:off x="2188121" y="1671839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2" name="矩形 87"/>
            <p:cNvSpPr>
              <a:spLocks noChangeArrowheads="1"/>
            </p:cNvSpPr>
            <p:nvPr/>
          </p:nvSpPr>
          <p:spPr bwMode="auto">
            <a:xfrm>
              <a:off x="0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7" name="矩形 88"/>
            <p:cNvSpPr>
              <a:spLocks noChangeArrowheads="1"/>
            </p:cNvSpPr>
            <p:nvPr/>
          </p:nvSpPr>
          <p:spPr bwMode="auto">
            <a:xfrm>
              <a:off x="437624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8" name="矩形 89"/>
            <p:cNvSpPr>
              <a:spLocks noChangeArrowheads="1"/>
            </p:cNvSpPr>
            <p:nvPr/>
          </p:nvSpPr>
          <p:spPr bwMode="auto">
            <a:xfrm>
              <a:off x="875248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9" name="矩形 90"/>
            <p:cNvSpPr>
              <a:spLocks noChangeArrowheads="1"/>
            </p:cNvSpPr>
            <p:nvPr/>
          </p:nvSpPr>
          <p:spPr bwMode="auto">
            <a:xfrm>
              <a:off x="1312872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0" name="矩形 91"/>
            <p:cNvSpPr>
              <a:spLocks noChangeArrowheads="1"/>
            </p:cNvSpPr>
            <p:nvPr/>
          </p:nvSpPr>
          <p:spPr bwMode="auto">
            <a:xfrm>
              <a:off x="1750496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1" name="矩形 92"/>
            <p:cNvSpPr>
              <a:spLocks noChangeArrowheads="1"/>
            </p:cNvSpPr>
            <p:nvPr/>
          </p:nvSpPr>
          <p:spPr bwMode="auto">
            <a:xfrm>
              <a:off x="2188121" y="2093718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2" name="矩形 94"/>
            <p:cNvSpPr>
              <a:spLocks noChangeArrowheads="1"/>
            </p:cNvSpPr>
            <p:nvPr/>
          </p:nvSpPr>
          <p:spPr bwMode="auto">
            <a:xfrm>
              <a:off x="0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3" name="矩形 95"/>
            <p:cNvSpPr>
              <a:spLocks noChangeArrowheads="1"/>
            </p:cNvSpPr>
            <p:nvPr/>
          </p:nvSpPr>
          <p:spPr bwMode="auto">
            <a:xfrm>
              <a:off x="437624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4" name="矩形 96"/>
            <p:cNvSpPr>
              <a:spLocks noChangeArrowheads="1"/>
            </p:cNvSpPr>
            <p:nvPr/>
          </p:nvSpPr>
          <p:spPr bwMode="auto">
            <a:xfrm>
              <a:off x="875248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5" name="矩形 97"/>
            <p:cNvSpPr>
              <a:spLocks noChangeArrowheads="1"/>
            </p:cNvSpPr>
            <p:nvPr/>
          </p:nvSpPr>
          <p:spPr bwMode="auto">
            <a:xfrm>
              <a:off x="1312872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6" name="矩形 98"/>
            <p:cNvSpPr>
              <a:spLocks noChangeArrowheads="1"/>
            </p:cNvSpPr>
            <p:nvPr/>
          </p:nvSpPr>
          <p:spPr bwMode="auto">
            <a:xfrm>
              <a:off x="1750496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7" name="矩形 99"/>
            <p:cNvSpPr>
              <a:spLocks noChangeArrowheads="1"/>
            </p:cNvSpPr>
            <p:nvPr/>
          </p:nvSpPr>
          <p:spPr bwMode="auto">
            <a:xfrm>
              <a:off x="2188121" y="2515597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8" name="矩形 101"/>
            <p:cNvSpPr>
              <a:spLocks noChangeArrowheads="1"/>
            </p:cNvSpPr>
            <p:nvPr/>
          </p:nvSpPr>
          <p:spPr bwMode="auto">
            <a:xfrm>
              <a:off x="0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9" name="矩形 102"/>
            <p:cNvSpPr>
              <a:spLocks noChangeArrowheads="1"/>
            </p:cNvSpPr>
            <p:nvPr/>
          </p:nvSpPr>
          <p:spPr bwMode="auto">
            <a:xfrm>
              <a:off x="437624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0" name="矩形 103"/>
            <p:cNvSpPr>
              <a:spLocks noChangeArrowheads="1"/>
            </p:cNvSpPr>
            <p:nvPr/>
          </p:nvSpPr>
          <p:spPr bwMode="auto">
            <a:xfrm>
              <a:off x="875248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1" name="矩形 104"/>
            <p:cNvSpPr>
              <a:spLocks noChangeArrowheads="1"/>
            </p:cNvSpPr>
            <p:nvPr/>
          </p:nvSpPr>
          <p:spPr bwMode="auto">
            <a:xfrm>
              <a:off x="1312872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2" name="矩形 105"/>
            <p:cNvSpPr>
              <a:spLocks noChangeArrowheads="1"/>
            </p:cNvSpPr>
            <p:nvPr/>
          </p:nvSpPr>
          <p:spPr bwMode="auto">
            <a:xfrm>
              <a:off x="1750496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3" name="矩形 106"/>
            <p:cNvSpPr>
              <a:spLocks noChangeArrowheads="1"/>
            </p:cNvSpPr>
            <p:nvPr/>
          </p:nvSpPr>
          <p:spPr bwMode="auto">
            <a:xfrm>
              <a:off x="2188121" y="2937476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4" name="矩形 108"/>
            <p:cNvSpPr>
              <a:spLocks noChangeArrowheads="1"/>
            </p:cNvSpPr>
            <p:nvPr/>
          </p:nvSpPr>
          <p:spPr bwMode="auto">
            <a:xfrm>
              <a:off x="0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5" name="矩形 109"/>
            <p:cNvSpPr>
              <a:spLocks noChangeArrowheads="1"/>
            </p:cNvSpPr>
            <p:nvPr/>
          </p:nvSpPr>
          <p:spPr bwMode="auto">
            <a:xfrm>
              <a:off x="437624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6" name="矩形 110"/>
            <p:cNvSpPr>
              <a:spLocks noChangeArrowheads="1"/>
            </p:cNvSpPr>
            <p:nvPr/>
          </p:nvSpPr>
          <p:spPr bwMode="auto">
            <a:xfrm>
              <a:off x="875248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7" name="矩形 111"/>
            <p:cNvSpPr>
              <a:spLocks noChangeArrowheads="1"/>
            </p:cNvSpPr>
            <p:nvPr/>
          </p:nvSpPr>
          <p:spPr bwMode="auto">
            <a:xfrm>
              <a:off x="1312872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8" name="矩形 112"/>
            <p:cNvSpPr>
              <a:spLocks noChangeArrowheads="1"/>
            </p:cNvSpPr>
            <p:nvPr/>
          </p:nvSpPr>
          <p:spPr bwMode="auto">
            <a:xfrm>
              <a:off x="1750496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9" name="矩形 113"/>
            <p:cNvSpPr>
              <a:spLocks noChangeArrowheads="1"/>
            </p:cNvSpPr>
            <p:nvPr/>
          </p:nvSpPr>
          <p:spPr bwMode="auto">
            <a:xfrm>
              <a:off x="2188121" y="3359355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0" name="矩形 115"/>
            <p:cNvSpPr>
              <a:spLocks noChangeArrowheads="1"/>
            </p:cNvSpPr>
            <p:nvPr/>
          </p:nvSpPr>
          <p:spPr bwMode="auto">
            <a:xfrm>
              <a:off x="0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1" name="矩形 116"/>
            <p:cNvSpPr>
              <a:spLocks noChangeArrowheads="1"/>
            </p:cNvSpPr>
            <p:nvPr/>
          </p:nvSpPr>
          <p:spPr bwMode="auto">
            <a:xfrm>
              <a:off x="437624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2" name="矩形 117"/>
            <p:cNvSpPr>
              <a:spLocks noChangeArrowheads="1"/>
            </p:cNvSpPr>
            <p:nvPr/>
          </p:nvSpPr>
          <p:spPr bwMode="auto">
            <a:xfrm>
              <a:off x="875248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3" name="矩形 118"/>
            <p:cNvSpPr>
              <a:spLocks noChangeArrowheads="1"/>
            </p:cNvSpPr>
            <p:nvPr/>
          </p:nvSpPr>
          <p:spPr bwMode="auto">
            <a:xfrm>
              <a:off x="1312872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4" name="矩形 119"/>
            <p:cNvSpPr>
              <a:spLocks noChangeArrowheads="1"/>
            </p:cNvSpPr>
            <p:nvPr/>
          </p:nvSpPr>
          <p:spPr bwMode="auto">
            <a:xfrm>
              <a:off x="1750496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5" name="矩形 120"/>
            <p:cNvSpPr>
              <a:spLocks noChangeArrowheads="1"/>
            </p:cNvSpPr>
            <p:nvPr/>
          </p:nvSpPr>
          <p:spPr bwMode="auto">
            <a:xfrm>
              <a:off x="2188121" y="3781234"/>
              <a:ext cx="288032" cy="2880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4821019"/>
      </p:ext>
    </p:extLst>
  </p:cSld>
  <p:clrMapOvr>
    <a:masterClrMapping/>
  </p:clrMapOvr>
  <p:transition spd="med"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1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1162569" y="863157"/>
            <a:ext cx="7738967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>
            <a:extLst>
              <a:ext uri="{FF2B5EF4-FFF2-40B4-BE49-F238E27FC236}">
                <a16:creationId xmlns:a16="http://schemas.microsoft.com/office/drawing/2014/main" id="{6833366C-F485-4B9F-89F5-27A807162B12}"/>
              </a:ext>
            </a:extLst>
          </p:cNvPr>
          <p:cNvSpPr/>
          <p:nvPr userDrawn="1"/>
        </p:nvSpPr>
        <p:spPr>
          <a:xfrm>
            <a:off x="8366562" y="6188080"/>
            <a:ext cx="534972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10D966C-9DD4-4144-A316-29077EB905B4}"/>
              </a:ext>
            </a:extLst>
          </p:cNvPr>
          <p:cNvSpPr/>
          <p:nvPr userDrawn="1"/>
        </p:nvSpPr>
        <p:spPr>
          <a:xfrm>
            <a:off x="238977" y="3"/>
            <a:ext cx="786551" cy="873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/>
          </a:p>
        </p:txBody>
      </p:sp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1204913" y="392792"/>
            <a:ext cx="6482886" cy="383182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1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833366C-F485-4B9F-89F5-27A807162B12}"/>
              </a:ext>
            </a:extLst>
          </p:cNvPr>
          <p:cNvSpPr/>
          <p:nvPr userDrawn="1"/>
        </p:nvSpPr>
        <p:spPr>
          <a:xfrm>
            <a:off x="238975" y="6188080"/>
            <a:ext cx="8133254" cy="6699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8424865" y="6384543"/>
            <a:ext cx="41314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200" smtClean="0">
                <a:solidFill>
                  <a:srgbClr val="F2F2F2"/>
                </a:solidFill>
                <a:latin typeface="微软雅黑" panose="020B0503020204020204" pitchFamily="34" charset="-122"/>
              </a:rPr>
              <a:pPr algn="ctr" eaLnBrk="1" hangingPunct="1">
                <a:defRPr/>
              </a:pPr>
              <a:t>‹#›</a:t>
            </a:fld>
            <a:endParaRPr lang="zh-CN" altLang="en-US" sz="1200" dirty="0">
              <a:solidFill>
                <a:srgbClr val="F2F2F2"/>
              </a:solidFill>
              <a:latin typeface="微软雅黑" panose="020B0503020204020204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C10D966C-9DD4-4144-A316-29077EB905B4}"/>
              </a:ext>
            </a:extLst>
          </p:cNvPr>
          <p:cNvSpPr/>
          <p:nvPr userDrawn="1"/>
        </p:nvSpPr>
        <p:spPr>
          <a:xfrm>
            <a:off x="1034182" y="-1612"/>
            <a:ext cx="125312" cy="87473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/>
          </a:p>
        </p:txBody>
      </p:sp>
      <p:grpSp>
        <p:nvGrpSpPr>
          <p:cNvPr id="56" name="组合 55"/>
          <p:cNvGrpSpPr/>
          <p:nvPr userDrawn="1"/>
        </p:nvGrpSpPr>
        <p:grpSpPr>
          <a:xfrm>
            <a:off x="449208" y="6400004"/>
            <a:ext cx="1906960" cy="276499"/>
            <a:chOff x="598941" y="6399999"/>
            <a:chExt cx="2542613" cy="276499"/>
          </a:xfrm>
          <a:solidFill>
            <a:schemeClr val="bg1"/>
          </a:solidFill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2B6AF4F4-F405-428E-ACB6-6C287CCD9962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47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48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grpSp>
            <p:nvGrpSpPr>
              <p:cNvPr id="49" name="组合 48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54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55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50" name="组合 49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51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52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53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E582171C-E91E-4DDB-B720-D9EDE8C54B5C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45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46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36" name="组合 35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43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44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37" name="组合 36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40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41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42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sp>
            <p:nvSpPr>
              <p:cNvPr id="38" name="Freeform 11">
                <a:extLst>
                  <a:ext uri="{FF2B5EF4-FFF2-40B4-BE49-F238E27FC236}">
                    <a16:creationId xmlns:a16="http://schemas.microsoft.com/office/drawing/2014/main" id="{9E7CBDC3-9BA0-4307-8967-3267E5966E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39" name="Freeform 12">
                <a:extLst>
                  <a:ext uri="{FF2B5EF4-FFF2-40B4-BE49-F238E27FC236}">
                    <a16:creationId xmlns:a16="http://schemas.microsoft.com/office/drawing/2014/main" id="{D88D9717-3185-4A77-8E18-2A8659D44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</p:grpSp>
      </p:grpSp>
      <p:pic>
        <p:nvPicPr>
          <p:cNvPr id="57" name="图片 5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78366" y="347339"/>
            <a:ext cx="1476917" cy="432990"/>
          </a:xfrm>
          <a:prstGeom prst="rect">
            <a:avLst/>
          </a:prstGeom>
        </p:spPr>
      </p:pic>
      <p:cxnSp>
        <p:nvCxnSpPr>
          <p:cNvPr id="7" name="直接连接符 6"/>
          <p:cNvCxnSpPr/>
          <p:nvPr userDrawn="1"/>
        </p:nvCxnSpPr>
        <p:spPr>
          <a:xfrm>
            <a:off x="1024856" y="-17822"/>
            <a:ext cx="0" cy="107941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 userDrawn="1"/>
        </p:nvCxnSpPr>
        <p:spPr>
          <a:xfrm>
            <a:off x="8366562" y="6119786"/>
            <a:ext cx="0" cy="76063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8038672"/>
      </p:ext>
    </p:extLst>
  </p:cSld>
  <p:clrMapOvr>
    <a:masterClrMapping/>
  </p:clrMapOvr>
  <p:transition spd="med"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1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6833366C-F485-4B9F-89F5-27A807162B12}"/>
              </a:ext>
            </a:extLst>
          </p:cNvPr>
          <p:cNvSpPr/>
          <p:nvPr userDrawn="1"/>
        </p:nvSpPr>
        <p:spPr>
          <a:xfrm>
            <a:off x="8366562" y="6188080"/>
            <a:ext cx="534972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8424865" y="6384543"/>
            <a:ext cx="41314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200" smtClean="0">
                <a:solidFill>
                  <a:srgbClr val="F2F2F2"/>
                </a:solidFill>
                <a:latin typeface="微软雅黑" panose="020B0503020204020204" pitchFamily="34" charset="-122"/>
              </a:rPr>
              <a:pPr algn="ctr" eaLnBrk="1" hangingPunct="1">
                <a:defRPr/>
              </a:pPr>
              <a:t>‹#›</a:t>
            </a:fld>
            <a:endParaRPr lang="zh-CN" altLang="en-US" sz="1200" dirty="0">
              <a:solidFill>
                <a:srgbClr val="F2F2F2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78366" y="347339"/>
            <a:ext cx="1476917" cy="432990"/>
          </a:xfrm>
          <a:prstGeom prst="rect">
            <a:avLst/>
          </a:prstGeom>
        </p:spPr>
      </p:pic>
      <p:cxnSp>
        <p:nvCxnSpPr>
          <p:cNvPr id="5" name="直接连接符 4"/>
          <p:cNvCxnSpPr/>
          <p:nvPr userDrawn="1"/>
        </p:nvCxnSpPr>
        <p:spPr>
          <a:xfrm>
            <a:off x="8366562" y="6133172"/>
            <a:ext cx="0" cy="75617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1735897"/>
      </p:ext>
    </p:extLst>
  </p:cSld>
  <p:clrMapOvr>
    <a:masterClrMapping/>
  </p:clrMapOvr>
  <p:transition spd="med"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2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433388" y="297541"/>
            <a:ext cx="6482886" cy="383182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1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8424865" y="6384543"/>
            <a:ext cx="41314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200" smtClean="0">
                <a:solidFill>
                  <a:schemeClr val="accent3"/>
                </a:solidFill>
                <a:latin typeface="微软雅黑" panose="020B0503020204020204" pitchFamily="34" charset="-122"/>
              </a:rPr>
              <a:pPr algn="ctr" eaLnBrk="1" hangingPunct="1">
                <a:defRPr/>
              </a:pPr>
              <a:t>‹#›</a:t>
            </a:fld>
            <a:endParaRPr lang="zh-CN" altLang="en-US" sz="1200" dirty="0">
              <a:solidFill>
                <a:schemeClr val="accent3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56" name="组合 55"/>
          <p:cNvGrpSpPr/>
          <p:nvPr userDrawn="1"/>
        </p:nvGrpSpPr>
        <p:grpSpPr>
          <a:xfrm>
            <a:off x="449208" y="6400004"/>
            <a:ext cx="1906960" cy="276499"/>
            <a:chOff x="598941" y="6399999"/>
            <a:chExt cx="2542613" cy="276499"/>
          </a:xfrm>
          <a:solidFill>
            <a:schemeClr val="accent3"/>
          </a:solidFill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2B6AF4F4-F405-428E-ACB6-6C287CCD9962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47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48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grpSp>
            <p:nvGrpSpPr>
              <p:cNvPr id="49" name="组合 48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54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55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50" name="组合 49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51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52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53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E582171C-E91E-4DDB-B720-D9EDE8C54B5C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45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46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36" name="组合 35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43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44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37" name="组合 36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40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41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42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sp>
            <p:nvSpPr>
              <p:cNvPr id="38" name="Freeform 11">
                <a:extLst>
                  <a:ext uri="{FF2B5EF4-FFF2-40B4-BE49-F238E27FC236}">
                    <a16:creationId xmlns:a16="http://schemas.microsoft.com/office/drawing/2014/main" id="{9E7CBDC3-9BA0-4307-8967-3267E5966E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39" name="Freeform 12">
                <a:extLst>
                  <a:ext uri="{FF2B5EF4-FFF2-40B4-BE49-F238E27FC236}">
                    <a16:creationId xmlns:a16="http://schemas.microsoft.com/office/drawing/2014/main" id="{D88D9717-3185-4A77-8E18-2A8659D44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</p:grpSp>
      </p:grpSp>
      <p:pic>
        <p:nvPicPr>
          <p:cNvPr id="57" name="图片 5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2647" y="252089"/>
            <a:ext cx="1476917" cy="432990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-7143" y="122428"/>
            <a:ext cx="419946" cy="699303"/>
            <a:chOff x="-9524" y="122428"/>
            <a:chExt cx="559928" cy="699303"/>
          </a:xfrm>
        </p:grpSpPr>
        <p:sp>
          <p:nvSpPr>
            <p:cNvPr id="85" name="任意多边形: 形状 56">
              <a:extLst>
                <a:ext uri="{FF2B5EF4-FFF2-40B4-BE49-F238E27FC236}">
                  <a16:creationId xmlns:a16="http://schemas.microsoft.com/office/drawing/2014/main" id="{77A3E9FF-E8D6-4864-AD9A-BC3E704158E7}"/>
                </a:ext>
              </a:extLst>
            </p:cNvPr>
            <p:cNvSpPr/>
            <p:nvPr userDrawn="1"/>
          </p:nvSpPr>
          <p:spPr>
            <a:xfrm>
              <a:off x="-9524" y="122428"/>
              <a:ext cx="559928" cy="699303"/>
            </a:xfrm>
            <a:custGeom>
              <a:avLst/>
              <a:gdLst>
                <a:gd name="connsiteX0" fmla="*/ 0 w 436410"/>
                <a:gd name="connsiteY0" fmla="*/ 0 h 895350"/>
                <a:gd name="connsiteX1" fmla="*/ 436410 w 436410"/>
                <a:gd name="connsiteY1" fmla="*/ 0 h 895350"/>
                <a:gd name="connsiteX2" fmla="*/ 250915 w 436410"/>
                <a:gd name="connsiteY2" fmla="*/ 895350 h 895350"/>
                <a:gd name="connsiteX3" fmla="*/ 0 w 436410"/>
                <a:gd name="connsiteY3" fmla="*/ 895350 h 89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6410" h="895350">
                  <a:moveTo>
                    <a:pt x="0" y="0"/>
                  </a:moveTo>
                  <a:lnTo>
                    <a:pt x="436410" y="0"/>
                  </a:lnTo>
                  <a:lnTo>
                    <a:pt x="250915" y="895350"/>
                  </a:lnTo>
                  <a:lnTo>
                    <a:pt x="0" y="8953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6" name="任意多边形: 形状 57">
              <a:extLst>
                <a:ext uri="{FF2B5EF4-FFF2-40B4-BE49-F238E27FC236}">
                  <a16:creationId xmlns:a16="http://schemas.microsoft.com/office/drawing/2014/main" id="{0B39D90D-B980-4ADB-95FB-F043B008E76D}"/>
                </a:ext>
              </a:extLst>
            </p:cNvPr>
            <p:cNvSpPr/>
            <p:nvPr userDrawn="1"/>
          </p:nvSpPr>
          <p:spPr>
            <a:xfrm>
              <a:off x="417309" y="379233"/>
              <a:ext cx="96622" cy="221903"/>
            </a:xfrm>
            <a:custGeom>
              <a:avLst/>
              <a:gdLst>
                <a:gd name="connsiteX0" fmla="*/ 144879 w 185359"/>
                <a:gd name="connsiteY0" fmla="*/ 0 h 699303"/>
                <a:gd name="connsiteX1" fmla="*/ 185359 w 185359"/>
                <a:gd name="connsiteY1" fmla="*/ 0 h 699303"/>
                <a:gd name="connsiteX2" fmla="*/ 40480 w 185359"/>
                <a:gd name="connsiteY2" fmla="*/ 699303 h 699303"/>
                <a:gd name="connsiteX3" fmla="*/ 0 w 185359"/>
                <a:gd name="connsiteY3" fmla="*/ 699303 h 699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5359" h="699303">
                  <a:moveTo>
                    <a:pt x="144879" y="0"/>
                  </a:moveTo>
                  <a:lnTo>
                    <a:pt x="185359" y="0"/>
                  </a:lnTo>
                  <a:lnTo>
                    <a:pt x="40480" y="699303"/>
                  </a:lnTo>
                  <a:lnTo>
                    <a:pt x="0" y="699303"/>
                  </a:lnTo>
                  <a:close/>
                </a:path>
              </a:pathLst>
            </a:custGeom>
            <a:solidFill>
              <a:schemeClr val="accent4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cxnSp>
        <p:nvCxnSpPr>
          <p:cNvPr id="87" name="直接连接符 86">
            <a:extLst>
              <a:ext uri="{FF2B5EF4-FFF2-40B4-BE49-F238E27FC236}">
                <a16:creationId xmlns:a16="http://schemas.microsoft.com/office/drawing/2014/main" id="{1375EC85-F9E6-44D2-9F15-53B5B6F75476}"/>
              </a:ext>
            </a:extLst>
          </p:cNvPr>
          <p:cNvCxnSpPr>
            <a:cxnSpLocks/>
          </p:cNvCxnSpPr>
          <p:nvPr userDrawn="1"/>
        </p:nvCxnSpPr>
        <p:spPr>
          <a:xfrm>
            <a:off x="332187" y="821731"/>
            <a:ext cx="847963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矩形 87">
            <a:extLst>
              <a:ext uri="{FF2B5EF4-FFF2-40B4-BE49-F238E27FC236}">
                <a16:creationId xmlns:a16="http://schemas.microsoft.com/office/drawing/2014/main" id="{CE6666C3-355D-4A5C-A830-6BBD90D5F1FE}"/>
              </a:ext>
            </a:extLst>
          </p:cNvPr>
          <p:cNvSpPr/>
          <p:nvPr userDrawn="1"/>
        </p:nvSpPr>
        <p:spPr>
          <a:xfrm>
            <a:off x="9109713" y="336478"/>
            <a:ext cx="34289" cy="26597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70DEE229-ACC1-4297-A1E3-DEA16F9B9C28}"/>
              </a:ext>
            </a:extLst>
          </p:cNvPr>
          <p:cNvCxnSpPr>
            <a:cxnSpLocks/>
          </p:cNvCxnSpPr>
          <p:nvPr userDrawn="1"/>
        </p:nvCxnSpPr>
        <p:spPr>
          <a:xfrm>
            <a:off x="332187" y="6264275"/>
            <a:ext cx="847963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698181"/>
      </p:ext>
    </p:extLst>
  </p:cSld>
  <p:clrMapOvr>
    <a:masterClrMapping/>
  </p:clrMapOvr>
  <p:transition spd="med"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2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8424865" y="6384543"/>
            <a:ext cx="41314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200" smtClean="0">
                <a:solidFill>
                  <a:schemeClr val="accent3"/>
                </a:solidFill>
                <a:latin typeface="微软雅黑" panose="020B0503020204020204" pitchFamily="34" charset="-122"/>
              </a:rPr>
              <a:pPr algn="ctr" eaLnBrk="1" hangingPunct="1">
                <a:defRPr/>
              </a:pPr>
              <a:t>‹#›</a:t>
            </a:fld>
            <a:endParaRPr lang="zh-CN" altLang="en-US" sz="1200" dirty="0">
              <a:solidFill>
                <a:schemeClr val="accent3"/>
              </a:solidFill>
              <a:latin typeface="微软雅黑" panose="020B0503020204020204" pitchFamily="34" charset="-122"/>
            </a:endParaRPr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CE6666C3-355D-4A5C-A830-6BBD90D5F1FE}"/>
              </a:ext>
            </a:extLst>
          </p:cNvPr>
          <p:cNvSpPr/>
          <p:nvPr userDrawn="1"/>
        </p:nvSpPr>
        <p:spPr>
          <a:xfrm>
            <a:off x="9109713" y="336478"/>
            <a:ext cx="34289" cy="26597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2647" y="252089"/>
            <a:ext cx="1476917" cy="43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949363"/>
      </p:ext>
    </p:extLst>
  </p:cSld>
  <p:clrMapOvr>
    <a:masterClrMapping/>
  </p:clrMapOvr>
  <p:transition spd="med"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3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任意多边形: 形状 77">
            <a:extLst>
              <a:ext uri="{FF2B5EF4-FFF2-40B4-BE49-F238E27FC236}">
                <a16:creationId xmlns:a16="http://schemas.microsoft.com/office/drawing/2014/main" id="{234BC7E1-028A-4463-99ED-1994A3ADEC14}"/>
              </a:ext>
            </a:extLst>
          </p:cNvPr>
          <p:cNvSpPr/>
          <p:nvPr userDrawn="1"/>
        </p:nvSpPr>
        <p:spPr>
          <a:xfrm>
            <a:off x="7585553" y="210207"/>
            <a:ext cx="2091769" cy="573228"/>
          </a:xfrm>
          <a:custGeom>
            <a:avLst/>
            <a:gdLst>
              <a:gd name="connsiteX0" fmla="*/ 83399 w 1678507"/>
              <a:gd name="connsiteY0" fmla="*/ 0 h 573228"/>
              <a:gd name="connsiteX1" fmla="*/ 1678507 w 1678507"/>
              <a:gd name="connsiteY1" fmla="*/ 0 h 573228"/>
              <a:gd name="connsiteX2" fmla="*/ 1678507 w 1678507"/>
              <a:gd name="connsiteY2" fmla="*/ 573228 h 573228"/>
              <a:gd name="connsiteX3" fmla="*/ 0 w 1678507"/>
              <a:gd name="connsiteY3" fmla="*/ 573228 h 573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8507" h="573228">
                <a:moveTo>
                  <a:pt x="83399" y="0"/>
                </a:moveTo>
                <a:lnTo>
                  <a:pt x="1678507" y="0"/>
                </a:lnTo>
                <a:lnTo>
                  <a:pt x="1678507" y="573228"/>
                </a:lnTo>
                <a:lnTo>
                  <a:pt x="0" y="57322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1350" dirty="0">
              <a:cs typeface="+mn-ea"/>
              <a:sym typeface="+mn-lt"/>
            </a:endParaRPr>
          </a:p>
        </p:txBody>
      </p:sp>
      <p:sp>
        <p:nvSpPr>
          <p:cNvPr id="4" name="平行四边形 3">
            <a:extLst>
              <a:ext uri="{FF2B5EF4-FFF2-40B4-BE49-F238E27FC236}">
                <a16:creationId xmlns:a16="http://schemas.microsoft.com/office/drawing/2014/main" id="{91BC6857-420C-4F20-ABBF-78DDE1D9F36B}"/>
              </a:ext>
            </a:extLst>
          </p:cNvPr>
          <p:cNvSpPr/>
          <p:nvPr userDrawn="1"/>
        </p:nvSpPr>
        <p:spPr>
          <a:xfrm>
            <a:off x="148592" y="302341"/>
            <a:ext cx="559799" cy="342128"/>
          </a:xfrm>
          <a:prstGeom prst="parallelogram">
            <a:avLst>
              <a:gd name="adj" fmla="val 25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sz="1350">
              <a:cs typeface="+mn-ea"/>
              <a:sym typeface="+mn-lt"/>
            </a:endParaRPr>
          </a:p>
        </p:txBody>
      </p:sp>
      <p:sp>
        <p:nvSpPr>
          <p:cNvPr id="71" name="文本框 70"/>
          <p:cNvSpPr txBox="1">
            <a:spLocks noChangeArrowheads="1"/>
          </p:cNvSpPr>
          <p:nvPr userDrawn="1"/>
        </p:nvSpPr>
        <p:spPr bwMode="auto">
          <a:xfrm>
            <a:off x="8424865" y="6384543"/>
            <a:ext cx="41314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200" smtClean="0">
                <a:solidFill>
                  <a:schemeClr val="accent3"/>
                </a:solidFill>
                <a:latin typeface="微软雅黑" panose="020B0503020204020204" pitchFamily="34" charset="-122"/>
              </a:rPr>
              <a:pPr algn="ctr" eaLnBrk="1" hangingPunct="1">
                <a:defRPr/>
              </a:pPr>
              <a:t>‹#›</a:t>
            </a:fld>
            <a:endParaRPr lang="zh-CN" altLang="en-US" sz="1200" dirty="0">
              <a:solidFill>
                <a:schemeClr val="accent3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72" name="组合 71"/>
          <p:cNvGrpSpPr/>
          <p:nvPr userDrawn="1"/>
        </p:nvGrpSpPr>
        <p:grpSpPr>
          <a:xfrm>
            <a:off x="449208" y="6400004"/>
            <a:ext cx="1906960" cy="276499"/>
            <a:chOff x="598941" y="6399999"/>
            <a:chExt cx="2542613" cy="276499"/>
          </a:xfrm>
          <a:solidFill>
            <a:schemeClr val="accent3"/>
          </a:solidFill>
        </p:grpSpPr>
        <p:grpSp>
          <p:nvGrpSpPr>
            <p:cNvPr id="73" name="组合 72">
              <a:extLst>
                <a:ext uri="{FF2B5EF4-FFF2-40B4-BE49-F238E27FC236}">
                  <a16:creationId xmlns:a16="http://schemas.microsoft.com/office/drawing/2014/main" id="{2B6AF4F4-F405-428E-ACB6-6C287CCD9962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87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88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grpSp>
            <p:nvGrpSpPr>
              <p:cNvPr id="89" name="组合 88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94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95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90" name="组合 89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91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92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93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E582171C-E91E-4DDB-B720-D9EDE8C54B5C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75" name="组合 74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85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86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76" name="组合 75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83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84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77" name="组合 76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80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81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82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sp>
            <p:nvSpPr>
              <p:cNvPr id="78" name="Freeform 11">
                <a:extLst>
                  <a:ext uri="{FF2B5EF4-FFF2-40B4-BE49-F238E27FC236}">
                    <a16:creationId xmlns:a16="http://schemas.microsoft.com/office/drawing/2014/main" id="{9E7CBDC3-9BA0-4307-8967-3267E5966E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79" name="Freeform 12">
                <a:extLst>
                  <a:ext uri="{FF2B5EF4-FFF2-40B4-BE49-F238E27FC236}">
                    <a16:creationId xmlns:a16="http://schemas.microsoft.com/office/drawing/2014/main" id="{D88D9717-3185-4A77-8E18-2A8659D44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</p:grpSp>
      </p:grpSp>
      <p:cxnSp>
        <p:nvCxnSpPr>
          <p:cNvPr id="96" name="直接连接符 95">
            <a:extLst>
              <a:ext uri="{FF2B5EF4-FFF2-40B4-BE49-F238E27FC236}">
                <a16:creationId xmlns:a16="http://schemas.microsoft.com/office/drawing/2014/main" id="{70DEE229-ACC1-4297-A1E3-DEA16F9B9C28}"/>
              </a:ext>
            </a:extLst>
          </p:cNvPr>
          <p:cNvCxnSpPr>
            <a:cxnSpLocks/>
          </p:cNvCxnSpPr>
          <p:nvPr userDrawn="1"/>
        </p:nvCxnSpPr>
        <p:spPr>
          <a:xfrm>
            <a:off x="332187" y="6264275"/>
            <a:ext cx="847963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标题 11"/>
          <p:cNvSpPr>
            <a:spLocks noGrp="1"/>
          </p:cNvSpPr>
          <p:nvPr>
            <p:ph type="title"/>
          </p:nvPr>
        </p:nvSpPr>
        <p:spPr>
          <a:xfrm>
            <a:off x="711994" y="297541"/>
            <a:ext cx="6482886" cy="383182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1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pic>
        <p:nvPicPr>
          <p:cNvPr id="98" name="图片 9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08108" y="241568"/>
            <a:ext cx="1364456" cy="509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683780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7ED729-5A0C-F145-B5F3-FD5064904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B7FAECA-D877-FE4C-BD14-A289453ED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73E2-A4A5-F24D-AE36-1173A2CE1DF7}" type="datetimeFigureOut">
              <a:rPr kumimoji="1" lang="zh-CN" altLang="en-US" smtClean="0"/>
              <a:t>2022/3/27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4A58667-6B3A-0D4F-9772-C4106261F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4782D7A-E457-544C-AE81-0039D9992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954EC-2BC3-8146-84A6-523F71C5B3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8179469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3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任意多边形: 形状 77">
            <a:extLst>
              <a:ext uri="{FF2B5EF4-FFF2-40B4-BE49-F238E27FC236}">
                <a16:creationId xmlns:a16="http://schemas.microsoft.com/office/drawing/2014/main" id="{234BC7E1-028A-4463-99ED-1994A3ADEC14}"/>
              </a:ext>
            </a:extLst>
          </p:cNvPr>
          <p:cNvSpPr/>
          <p:nvPr userDrawn="1"/>
        </p:nvSpPr>
        <p:spPr>
          <a:xfrm>
            <a:off x="7585553" y="210207"/>
            <a:ext cx="2091769" cy="573228"/>
          </a:xfrm>
          <a:custGeom>
            <a:avLst/>
            <a:gdLst>
              <a:gd name="connsiteX0" fmla="*/ 83399 w 1678507"/>
              <a:gd name="connsiteY0" fmla="*/ 0 h 573228"/>
              <a:gd name="connsiteX1" fmla="*/ 1678507 w 1678507"/>
              <a:gd name="connsiteY1" fmla="*/ 0 h 573228"/>
              <a:gd name="connsiteX2" fmla="*/ 1678507 w 1678507"/>
              <a:gd name="connsiteY2" fmla="*/ 573228 h 573228"/>
              <a:gd name="connsiteX3" fmla="*/ 0 w 1678507"/>
              <a:gd name="connsiteY3" fmla="*/ 573228 h 573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8507" h="573228">
                <a:moveTo>
                  <a:pt x="83399" y="0"/>
                </a:moveTo>
                <a:lnTo>
                  <a:pt x="1678507" y="0"/>
                </a:lnTo>
                <a:lnTo>
                  <a:pt x="1678507" y="573228"/>
                </a:lnTo>
                <a:lnTo>
                  <a:pt x="0" y="57322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1350" dirty="0">
              <a:cs typeface="+mn-ea"/>
              <a:sym typeface="+mn-lt"/>
            </a:endParaRPr>
          </a:p>
        </p:txBody>
      </p:sp>
      <p:sp>
        <p:nvSpPr>
          <p:cNvPr id="71" name="文本框 70"/>
          <p:cNvSpPr txBox="1">
            <a:spLocks noChangeArrowheads="1"/>
          </p:cNvSpPr>
          <p:nvPr userDrawn="1"/>
        </p:nvSpPr>
        <p:spPr bwMode="auto">
          <a:xfrm>
            <a:off x="8424865" y="6384543"/>
            <a:ext cx="41314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200" smtClean="0">
                <a:solidFill>
                  <a:schemeClr val="accent3"/>
                </a:solidFill>
                <a:latin typeface="微软雅黑" panose="020B0503020204020204" pitchFamily="34" charset="-122"/>
              </a:rPr>
              <a:pPr algn="ctr" eaLnBrk="1" hangingPunct="1">
                <a:defRPr/>
              </a:pPr>
              <a:t>‹#›</a:t>
            </a:fld>
            <a:endParaRPr lang="zh-CN" altLang="en-US" sz="1200" dirty="0">
              <a:solidFill>
                <a:schemeClr val="accent3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98" name="图片 9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08108" y="241568"/>
            <a:ext cx="1364456" cy="509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179201"/>
      </p:ext>
    </p:extLst>
  </p:cSld>
  <p:clrMapOvr>
    <a:masterClrMapping/>
  </p:clrMapOvr>
  <p:transition spd="med"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４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1024857" y="863157"/>
            <a:ext cx="7876679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>
            <a:extLst>
              <a:ext uri="{FF2B5EF4-FFF2-40B4-BE49-F238E27FC236}">
                <a16:creationId xmlns:a16="http://schemas.microsoft.com/office/drawing/2014/main" id="{6833366C-F485-4B9F-89F5-27A807162B12}"/>
              </a:ext>
            </a:extLst>
          </p:cNvPr>
          <p:cNvSpPr/>
          <p:nvPr userDrawn="1"/>
        </p:nvSpPr>
        <p:spPr>
          <a:xfrm>
            <a:off x="8366562" y="6188080"/>
            <a:ext cx="534972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10D966C-9DD4-4144-A316-29077EB905B4}"/>
              </a:ext>
            </a:extLst>
          </p:cNvPr>
          <p:cNvSpPr/>
          <p:nvPr userDrawn="1"/>
        </p:nvSpPr>
        <p:spPr>
          <a:xfrm>
            <a:off x="238977" y="3"/>
            <a:ext cx="786551" cy="873125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/>
          </a:p>
        </p:txBody>
      </p:sp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1026605" y="392792"/>
            <a:ext cx="6482886" cy="383182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1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833366C-F485-4B9F-89F5-27A807162B12}"/>
              </a:ext>
            </a:extLst>
          </p:cNvPr>
          <p:cNvSpPr/>
          <p:nvPr userDrawn="1"/>
        </p:nvSpPr>
        <p:spPr>
          <a:xfrm>
            <a:off x="238975" y="6188080"/>
            <a:ext cx="8133254" cy="6699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8427477" y="6382371"/>
            <a:ext cx="41314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200" smtClean="0">
                <a:solidFill>
                  <a:srgbClr val="F2F2F2"/>
                </a:solidFill>
                <a:latin typeface="微软雅黑" panose="020B0503020204020204" pitchFamily="34" charset="-122"/>
              </a:rPr>
              <a:pPr algn="ctr" eaLnBrk="1" hangingPunct="1">
                <a:defRPr/>
              </a:pPr>
              <a:t>‹#›</a:t>
            </a:fld>
            <a:endParaRPr lang="zh-CN" altLang="en-US" sz="1200" dirty="0">
              <a:solidFill>
                <a:srgbClr val="F2F2F2"/>
              </a:solidFill>
              <a:latin typeface="微软雅黑" panose="020B0503020204020204" pitchFamily="34" charset="-122"/>
            </a:endParaRPr>
          </a:p>
        </p:txBody>
      </p:sp>
      <p:cxnSp>
        <p:nvCxnSpPr>
          <p:cNvPr id="58" name="直接连接符 57"/>
          <p:cNvCxnSpPr/>
          <p:nvPr userDrawn="1"/>
        </p:nvCxnSpPr>
        <p:spPr>
          <a:xfrm>
            <a:off x="8366562" y="6188080"/>
            <a:ext cx="0" cy="66558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576286" y="214313"/>
            <a:ext cx="1398306" cy="690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" name="图片 1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7181" y="6269038"/>
            <a:ext cx="1363266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3315140"/>
      </p:ext>
    </p:extLst>
  </p:cSld>
  <p:clrMapOvr>
    <a:masterClrMapping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４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7638862" y="863157"/>
            <a:ext cx="126267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>
            <a:extLst>
              <a:ext uri="{FF2B5EF4-FFF2-40B4-BE49-F238E27FC236}">
                <a16:creationId xmlns:a16="http://schemas.microsoft.com/office/drawing/2014/main" id="{6833366C-F485-4B9F-89F5-27A807162B12}"/>
              </a:ext>
            </a:extLst>
          </p:cNvPr>
          <p:cNvSpPr/>
          <p:nvPr userDrawn="1"/>
        </p:nvSpPr>
        <p:spPr>
          <a:xfrm>
            <a:off x="8366562" y="6188080"/>
            <a:ext cx="534972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8424865" y="6384543"/>
            <a:ext cx="41314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200" smtClean="0">
                <a:solidFill>
                  <a:srgbClr val="F2F2F2"/>
                </a:solidFill>
                <a:latin typeface="微软雅黑" panose="020B0503020204020204" pitchFamily="34" charset="-122"/>
              </a:rPr>
              <a:pPr algn="ctr" eaLnBrk="1" hangingPunct="1">
                <a:defRPr/>
              </a:pPr>
              <a:t>‹#›</a:t>
            </a:fld>
            <a:endParaRPr lang="zh-CN" altLang="en-US" sz="1200" dirty="0">
              <a:solidFill>
                <a:srgbClr val="F2F2F2"/>
              </a:solidFill>
              <a:latin typeface="微软雅黑" panose="020B0503020204020204" pitchFamily="34" charset="-122"/>
            </a:endParaRPr>
          </a:p>
        </p:txBody>
      </p:sp>
      <p:cxnSp>
        <p:nvCxnSpPr>
          <p:cNvPr id="58" name="直接连接符 57"/>
          <p:cNvCxnSpPr/>
          <p:nvPr userDrawn="1"/>
        </p:nvCxnSpPr>
        <p:spPr>
          <a:xfrm>
            <a:off x="8366562" y="6188080"/>
            <a:ext cx="0" cy="66558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576286" y="214313"/>
            <a:ext cx="1398306" cy="690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0997638"/>
      </p:ext>
    </p:extLst>
  </p:cSld>
  <p:clrMapOvr>
    <a:masterClrMapping/>
  </p:clrMapOvr>
  <p:transition spd="med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5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562397" y="297541"/>
            <a:ext cx="6482886" cy="383182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1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8424865" y="6384543"/>
            <a:ext cx="41314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200" smtClean="0">
                <a:solidFill>
                  <a:schemeClr val="accent3"/>
                </a:solidFill>
                <a:latin typeface="微软雅黑" panose="020B0503020204020204" pitchFamily="34" charset="-122"/>
              </a:rPr>
              <a:pPr algn="ctr" eaLnBrk="1" hangingPunct="1">
                <a:defRPr/>
              </a:pPr>
              <a:t>‹#›</a:t>
            </a:fld>
            <a:endParaRPr lang="zh-CN" altLang="en-US" sz="1200" dirty="0">
              <a:solidFill>
                <a:schemeClr val="accent3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56" name="组合 55"/>
          <p:cNvGrpSpPr/>
          <p:nvPr userDrawn="1"/>
        </p:nvGrpSpPr>
        <p:grpSpPr>
          <a:xfrm>
            <a:off x="392056" y="6400004"/>
            <a:ext cx="1906960" cy="276499"/>
            <a:chOff x="598941" y="6399999"/>
            <a:chExt cx="2542613" cy="276499"/>
          </a:xfrm>
          <a:solidFill>
            <a:schemeClr val="accent3"/>
          </a:solidFill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2B6AF4F4-F405-428E-ACB6-6C287CCD9962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47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48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grpSp>
            <p:nvGrpSpPr>
              <p:cNvPr id="49" name="组合 48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54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55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50" name="组合 49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51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52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53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E582171C-E91E-4DDB-B720-D9EDE8C54B5C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45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46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36" name="组合 35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43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44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37" name="组合 36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40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41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42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sp>
            <p:nvSpPr>
              <p:cNvPr id="38" name="Freeform 11">
                <a:extLst>
                  <a:ext uri="{FF2B5EF4-FFF2-40B4-BE49-F238E27FC236}">
                    <a16:creationId xmlns:a16="http://schemas.microsoft.com/office/drawing/2014/main" id="{9E7CBDC3-9BA0-4307-8967-3267E5966E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39" name="Freeform 12">
                <a:extLst>
                  <a:ext uri="{FF2B5EF4-FFF2-40B4-BE49-F238E27FC236}">
                    <a16:creationId xmlns:a16="http://schemas.microsoft.com/office/drawing/2014/main" id="{D88D9717-3185-4A77-8E18-2A8659D44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</p:grpSp>
      </p:grpSp>
      <p:pic>
        <p:nvPicPr>
          <p:cNvPr id="57" name="图片 56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33"/>
          <a:stretch/>
        </p:blipFill>
        <p:spPr>
          <a:xfrm>
            <a:off x="8461936" y="252089"/>
            <a:ext cx="324743" cy="432990"/>
          </a:xfrm>
          <a:prstGeom prst="rect">
            <a:avLst/>
          </a:prstGeom>
        </p:spPr>
      </p:pic>
      <p:cxnSp>
        <p:nvCxnSpPr>
          <p:cNvPr id="87" name="直接连接符 86">
            <a:extLst>
              <a:ext uri="{FF2B5EF4-FFF2-40B4-BE49-F238E27FC236}">
                <a16:creationId xmlns:a16="http://schemas.microsoft.com/office/drawing/2014/main" id="{1375EC85-F9E6-44D2-9F15-53B5B6F75476}"/>
              </a:ext>
            </a:extLst>
          </p:cNvPr>
          <p:cNvCxnSpPr>
            <a:cxnSpLocks/>
          </p:cNvCxnSpPr>
          <p:nvPr userDrawn="1"/>
        </p:nvCxnSpPr>
        <p:spPr>
          <a:xfrm>
            <a:off x="332187" y="821731"/>
            <a:ext cx="847963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70DEE229-ACC1-4297-A1E3-DEA16F9B9C28}"/>
              </a:ext>
            </a:extLst>
          </p:cNvPr>
          <p:cNvCxnSpPr>
            <a:cxnSpLocks/>
          </p:cNvCxnSpPr>
          <p:nvPr userDrawn="1"/>
        </p:nvCxnSpPr>
        <p:spPr>
          <a:xfrm>
            <a:off x="332187" y="6264275"/>
            <a:ext cx="847963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 userDrawn="1"/>
        </p:nvGrpSpPr>
        <p:grpSpPr>
          <a:xfrm>
            <a:off x="-383702" y="253624"/>
            <a:ext cx="915798" cy="438825"/>
            <a:chOff x="-529708" y="381991"/>
            <a:chExt cx="1221064" cy="438825"/>
          </a:xfrm>
        </p:grpSpPr>
        <p:sp>
          <p:nvSpPr>
            <p:cNvPr id="58" name="梯形 57">
              <a:extLst>
                <a:ext uri="{FF2B5EF4-FFF2-40B4-BE49-F238E27FC236}">
                  <a16:creationId xmlns:a16="http://schemas.microsoft.com/office/drawing/2014/main" id="{5065A524-15E6-4769-B9ED-7868E19ADB1E}"/>
                </a:ext>
              </a:extLst>
            </p:cNvPr>
            <p:cNvSpPr/>
            <p:nvPr userDrawn="1"/>
          </p:nvSpPr>
          <p:spPr>
            <a:xfrm rot="16200000">
              <a:off x="-107121" y="-40596"/>
              <a:ext cx="375890" cy="122106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59" name="梯形 58">
              <a:extLst>
                <a:ext uri="{FF2B5EF4-FFF2-40B4-BE49-F238E27FC236}">
                  <a16:creationId xmlns:a16="http://schemas.microsoft.com/office/drawing/2014/main" id="{AC403C93-604F-4B72-B919-463ACA49C29B}"/>
                </a:ext>
              </a:extLst>
            </p:cNvPr>
            <p:cNvSpPr/>
            <p:nvPr userDrawn="1"/>
          </p:nvSpPr>
          <p:spPr>
            <a:xfrm rot="16200000">
              <a:off x="-79397" y="146495"/>
              <a:ext cx="267255" cy="1058332"/>
            </a:xfrm>
            <a:prstGeom prst="trapezoid">
              <a:avLst>
                <a:gd name="adj" fmla="val 723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60" name="梯形 59">
              <a:extLst>
                <a:ext uri="{FF2B5EF4-FFF2-40B4-BE49-F238E27FC236}">
                  <a16:creationId xmlns:a16="http://schemas.microsoft.com/office/drawing/2014/main" id="{AC403C93-604F-4B72-B919-463ACA49C29B}"/>
                </a:ext>
              </a:extLst>
            </p:cNvPr>
            <p:cNvSpPr/>
            <p:nvPr userDrawn="1"/>
          </p:nvSpPr>
          <p:spPr>
            <a:xfrm rot="16200000">
              <a:off x="-95133" y="158023"/>
              <a:ext cx="267255" cy="1058332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4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2911228661"/>
      </p:ext>
    </p:extLst>
  </p:cSld>
  <p:clrMapOvr>
    <a:masterClrMapping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5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文本框 60"/>
          <p:cNvSpPr txBox="1">
            <a:spLocks noChangeArrowheads="1"/>
          </p:cNvSpPr>
          <p:nvPr userDrawn="1"/>
        </p:nvSpPr>
        <p:spPr bwMode="auto">
          <a:xfrm>
            <a:off x="8424865" y="6384543"/>
            <a:ext cx="41314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200" smtClean="0">
                <a:solidFill>
                  <a:schemeClr val="accent3"/>
                </a:solidFill>
                <a:latin typeface="微软雅黑" panose="020B0503020204020204" pitchFamily="34" charset="-122"/>
              </a:rPr>
              <a:pPr algn="ctr" eaLnBrk="1" hangingPunct="1">
                <a:defRPr/>
              </a:pPr>
              <a:t>‹#›</a:t>
            </a:fld>
            <a:endParaRPr lang="zh-CN" altLang="en-US" sz="1200" dirty="0">
              <a:solidFill>
                <a:schemeClr val="accent3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86" name="图片 85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33"/>
          <a:stretch/>
        </p:blipFill>
        <p:spPr>
          <a:xfrm>
            <a:off x="8461936" y="252089"/>
            <a:ext cx="324743" cy="43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792847"/>
      </p:ext>
    </p:extLst>
  </p:cSld>
  <p:clrMapOvr>
    <a:masterClrMapping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6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/>
          <p:cNvSpPr/>
          <p:nvPr userDrawn="1"/>
        </p:nvSpPr>
        <p:spPr>
          <a:xfrm>
            <a:off x="332187" y="-82551"/>
            <a:ext cx="8479631" cy="90870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1" name="矩形 40"/>
          <p:cNvSpPr/>
          <p:nvPr userDrawn="1"/>
        </p:nvSpPr>
        <p:spPr>
          <a:xfrm>
            <a:off x="332187" y="0"/>
            <a:ext cx="8479631" cy="826158"/>
          </a:xfrm>
          <a:prstGeom prst="rect">
            <a:avLst/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6" name="标题 11"/>
          <p:cNvSpPr>
            <a:spLocks noGrp="1"/>
          </p:cNvSpPr>
          <p:nvPr>
            <p:ph type="title"/>
          </p:nvPr>
        </p:nvSpPr>
        <p:spPr>
          <a:xfrm>
            <a:off x="880123" y="297541"/>
            <a:ext cx="6036152" cy="383182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1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8424865" y="6384543"/>
            <a:ext cx="41314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200" smtClean="0">
                <a:solidFill>
                  <a:schemeClr val="accent3"/>
                </a:solidFill>
                <a:latin typeface="微软雅黑" panose="020B0503020204020204" pitchFamily="34" charset="-122"/>
              </a:rPr>
              <a:pPr algn="ctr" eaLnBrk="1" hangingPunct="1">
                <a:defRPr/>
              </a:pPr>
              <a:t>‹#›</a:t>
            </a:fld>
            <a:endParaRPr lang="zh-CN" altLang="en-US" sz="1200" dirty="0">
              <a:solidFill>
                <a:schemeClr val="accent3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 userDrawn="1"/>
        </p:nvGrpSpPr>
        <p:grpSpPr>
          <a:xfrm>
            <a:off x="449208" y="6400004"/>
            <a:ext cx="1906960" cy="276499"/>
            <a:chOff x="598941" y="6399999"/>
            <a:chExt cx="2542613" cy="276499"/>
          </a:xfrm>
          <a:solidFill>
            <a:schemeClr val="accent3"/>
          </a:solidFill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2B6AF4F4-F405-428E-ACB6-6C287CCD9962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23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24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grpSp>
            <p:nvGrpSpPr>
              <p:cNvPr id="25" name="组合 24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0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1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27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8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9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E582171C-E91E-4DDB-B720-D9EDE8C54B5C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1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2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19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0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16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17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18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sp>
            <p:nvSpPr>
              <p:cNvPr id="14" name="Freeform 11">
                <a:extLst>
                  <a:ext uri="{FF2B5EF4-FFF2-40B4-BE49-F238E27FC236}">
                    <a16:creationId xmlns:a16="http://schemas.microsoft.com/office/drawing/2014/main" id="{9E7CBDC3-9BA0-4307-8967-3267E5966E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15" name="Freeform 12">
                <a:extLst>
                  <a:ext uri="{FF2B5EF4-FFF2-40B4-BE49-F238E27FC236}">
                    <a16:creationId xmlns:a16="http://schemas.microsoft.com/office/drawing/2014/main" id="{D88D9717-3185-4A77-8E18-2A8659D44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</p:grpSp>
      </p:grp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70DEE229-ACC1-4297-A1E3-DEA16F9B9C28}"/>
              </a:ext>
            </a:extLst>
          </p:cNvPr>
          <p:cNvCxnSpPr>
            <a:cxnSpLocks/>
          </p:cNvCxnSpPr>
          <p:nvPr userDrawn="1"/>
        </p:nvCxnSpPr>
        <p:spPr>
          <a:xfrm>
            <a:off x="332187" y="6264275"/>
            <a:ext cx="847963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图片 4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92629" y="252089"/>
            <a:ext cx="1476917" cy="432990"/>
          </a:xfrm>
          <a:prstGeom prst="rect">
            <a:avLst/>
          </a:prstGeom>
        </p:spPr>
      </p:pic>
      <p:grpSp>
        <p:nvGrpSpPr>
          <p:cNvPr id="46" name="组合 45"/>
          <p:cNvGrpSpPr/>
          <p:nvPr userDrawn="1"/>
        </p:nvGrpSpPr>
        <p:grpSpPr>
          <a:xfrm>
            <a:off x="478153" y="199778"/>
            <a:ext cx="347447" cy="481001"/>
            <a:chOff x="598941" y="128599"/>
            <a:chExt cx="463263" cy="481001"/>
          </a:xfrm>
        </p:grpSpPr>
        <p:sp>
          <p:nvSpPr>
            <p:cNvPr id="45" name="矩形 44"/>
            <p:cNvSpPr/>
            <p:nvPr userDrawn="1"/>
          </p:nvSpPr>
          <p:spPr>
            <a:xfrm>
              <a:off x="701671" y="249067"/>
              <a:ext cx="360533" cy="36053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44" name="矩形 43"/>
            <p:cNvSpPr/>
            <p:nvPr userDrawn="1"/>
          </p:nvSpPr>
          <p:spPr>
            <a:xfrm>
              <a:off x="701671" y="247801"/>
              <a:ext cx="275115" cy="2565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43" name="矩形 42"/>
            <p:cNvSpPr/>
            <p:nvPr userDrawn="1"/>
          </p:nvSpPr>
          <p:spPr>
            <a:xfrm>
              <a:off x="598941" y="128599"/>
              <a:ext cx="360533" cy="36053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1966906886"/>
      </p:ext>
    </p:extLst>
  </p:cSld>
  <p:clrMapOvr>
    <a:masterClrMapping/>
  </p:clrMapOvr>
  <p:transition spd="med"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6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8424865" y="6384543"/>
            <a:ext cx="41314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200" smtClean="0">
                <a:solidFill>
                  <a:schemeClr val="accent3"/>
                </a:solidFill>
                <a:latin typeface="微软雅黑" panose="020B0503020204020204" pitchFamily="34" charset="-122"/>
              </a:rPr>
              <a:pPr algn="ctr" eaLnBrk="1" hangingPunct="1">
                <a:defRPr/>
              </a:pPr>
              <a:t>‹#›</a:t>
            </a:fld>
            <a:endParaRPr lang="zh-CN" altLang="en-US" sz="1200" dirty="0">
              <a:solidFill>
                <a:schemeClr val="accent3"/>
              </a:solidFill>
              <a:latin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 userDrawn="1"/>
        </p:nvSpPr>
        <p:spPr>
          <a:xfrm>
            <a:off x="7051641" y="-82800"/>
            <a:ext cx="1760177" cy="9072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36" name="矩形 35"/>
          <p:cNvSpPr/>
          <p:nvPr userDrawn="1"/>
        </p:nvSpPr>
        <p:spPr>
          <a:xfrm>
            <a:off x="7051638" y="0"/>
            <a:ext cx="1760178" cy="826158"/>
          </a:xfrm>
          <a:prstGeom prst="rect">
            <a:avLst/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39" name="图片 3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92629" y="252089"/>
            <a:ext cx="1476917" cy="43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978959"/>
      </p:ext>
    </p:extLst>
  </p:cSld>
  <p:clrMapOvr>
    <a:masterClrMapping/>
  </p:clrMapOvr>
  <p:transition spd="med"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7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33"/>
          <p:cNvSpPr txBox="1">
            <a:spLocks noChangeArrowheads="1"/>
          </p:cNvSpPr>
          <p:nvPr userDrawn="1"/>
        </p:nvSpPr>
        <p:spPr bwMode="auto">
          <a:xfrm>
            <a:off x="8424865" y="6384543"/>
            <a:ext cx="41314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200" smtClean="0">
                <a:solidFill>
                  <a:schemeClr val="accent3"/>
                </a:solidFill>
                <a:latin typeface="微软雅黑" panose="020B0503020204020204" pitchFamily="34" charset="-122"/>
              </a:rPr>
              <a:pPr algn="ctr" eaLnBrk="1" hangingPunct="1">
                <a:defRPr/>
              </a:pPr>
              <a:t>‹#›</a:t>
            </a:fld>
            <a:endParaRPr lang="zh-CN" altLang="en-US" sz="1200" dirty="0">
              <a:solidFill>
                <a:schemeClr val="accent3"/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7038976" y="-82550"/>
            <a:ext cx="1772840" cy="84520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8" name="矩形 7"/>
          <p:cNvSpPr/>
          <p:nvPr userDrawn="1"/>
        </p:nvSpPr>
        <p:spPr>
          <a:xfrm>
            <a:off x="7038977" y="0"/>
            <a:ext cx="1772841" cy="762658"/>
          </a:xfrm>
          <a:prstGeom prst="rect">
            <a:avLst/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92629" y="188589"/>
            <a:ext cx="1476917" cy="43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098762"/>
      </p:ext>
    </p:extLst>
  </p:cSld>
  <p:clrMapOvr>
    <a:masterClrMapping/>
  </p:clrMapOvr>
  <p:transition spd="med"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8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6833366C-F485-4B9F-89F5-27A807162B12}"/>
              </a:ext>
            </a:extLst>
          </p:cNvPr>
          <p:cNvSpPr/>
          <p:nvPr userDrawn="1"/>
        </p:nvSpPr>
        <p:spPr>
          <a:xfrm>
            <a:off x="238974" y="6188080"/>
            <a:ext cx="8662560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27000" dist="38100" dir="16200000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10D966C-9DD4-4144-A316-29077EB905B4}"/>
              </a:ext>
            </a:extLst>
          </p:cNvPr>
          <p:cNvSpPr/>
          <p:nvPr userDrawn="1"/>
        </p:nvSpPr>
        <p:spPr>
          <a:xfrm>
            <a:off x="238974" y="3"/>
            <a:ext cx="8662560" cy="873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  <a:effectLst>
            <a:outerShdw blurRad="1270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solidFill>
                <a:schemeClr val="bg1"/>
              </a:solidFill>
            </a:endParaRPr>
          </a:p>
        </p:txBody>
      </p:sp>
      <p:sp>
        <p:nvSpPr>
          <p:cNvPr id="9" name="标题 11"/>
          <p:cNvSpPr>
            <a:spLocks noGrp="1"/>
          </p:cNvSpPr>
          <p:nvPr>
            <p:ph type="title"/>
          </p:nvPr>
        </p:nvSpPr>
        <p:spPr>
          <a:xfrm>
            <a:off x="406154" y="295970"/>
            <a:ext cx="6482886" cy="383182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100" b="1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11" name="文本框 10"/>
          <p:cNvSpPr txBox="1">
            <a:spLocks noChangeArrowheads="1"/>
          </p:cNvSpPr>
          <p:nvPr userDrawn="1"/>
        </p:nvSpPr>
        <p:spPr bwMode="auto">
          <a:xfrm>
            <a:off x="8424865" y="6384543"/>
            <a:ext cx="41314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200" smtClean="0">
                <a:solidFill>
                  <a:srgbClr val="F2F2F2"/>
                </a:solidFill>
                <a:latin typeface="微软雅黑" panose="020B0503020204020204" pitchFamily="34" charset="-122"/>
              </a:rPr>
              <a:pPr algn="ctr" eaLnBrk="1" hangingPunct="1">
                <a:defRPr/>
              </a:pPr>
              <a:t>‹#›</a:t>
            </a:fld>
            <a:endParaRPr lang="zh-CN" altLang="en-US" sz="1200" dirty="0">
              <a:solidFill>
                <a:srgbClr val="F2F2F2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 userDrawn="1"/>
        </p:nvGrpSpPr>
        <p:grpSpPr>
          <a:xfrm>
            <a:off x="449208" y="6400004"/>
            <a:ext cx="1906960" cy="276499"/>
            <a:chOff x="598941" y="6399999"/>
            <a:chExt cx="2542613" cy="276499"/>
          </a:xfrm>
          <a:solidFill>
            <a:schemeClr val="bg1"/>
          </a:solidFill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2B6AF4F4-F405-428E-ACB6-6C287CCD9962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28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29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grpSp>
            <p:nvGrpSpPr>
              <p:cNvPr id="30" name="组合 29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35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6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32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3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34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E582171C-E91E-4DDB-B720-D9EDE8C54B5C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26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7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24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5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21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2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  <p:sp>
              <p:nvSpPr>
                <p:cNvPr id="23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350"/>
                </a:p>
              </p:txBody>
            </p:sp>
          </p:grpSp>
          <p:sp>
            <p:nvSpPr>
              <p:cNvPr id="19" name="Freeform 11">
                <a:extLst>
                  <a:ext uri="{FF2B5EF4-FFF2-40B4-BE49-F238E27FC236}">
                    <a16:creationId xmlns:a16="http://schemas.microsoft.com/office/drawing/2014/main" id="{9E7CBDC3-9BA0-4307-8967-3267E5966E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  <p:sp>
            <p:nvSpPr>
              <p:cNvPr id="20" name="Freeform 12">
                <a:extLst>
                  <a:ext uri="{FF2B5EF4-FFF2-40B4-BE49-F238E27FC236}">
                    <a16:creationId xmlns:a16="http://schemas.microsoft.com/office/drawing/2014/main" id="{D88D9717-3185-4A77-8E18-2A8659D44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0"/>
              </a:p>
            </p:txBody>
          </p:sp>
        </p:grpSp>
      </p:grpSp>
      <p:pic>
        <p:nvPicPr>
          <p:cNvPr id="40" name="图片 3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73040" y="131404"/>
            <a:ext cx="1682339" cy="62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44072"/>
      </p:ext>
    </p:extLst>
  </p:cSld>
  <p:clrMapOvr>
    <a:masterClrMapping/>
  </p:clrMapOvr>
  <p:transition spd="med"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8-一段一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6833366C-F485-4B9F-89F5-27A807162B12}"/>
              </a:ext>
            </a:extLst>
          </p:cNvPr>
          <p:cNvSpPr/>
          <p:nvPr userDrawn="1"/>
        </p:nvSpPr>
        <p:spPr>
          <a:xfrm>
            <a:off x="8358693" y="6188080"/>
            <a:ext cx="542843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27000" dist="38100" dir="16200000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10D966C-9DD4-4144-A316-29077EB905B4}"/>
              </a:ext>
            </a:extLst>
          </p:cNvPr>
          <p:cNvSpPr/>
          <p:nvPr userDrawn="1"/>
        </p:nvSpPr>
        <p:spPr>
          <a:xfrm>
            <a:off x="7116184" y="3"/>
            <a:ext cx="1785350" cy="873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  <a:effectLst>
            <a:outerShdw blurRad="1270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>
            <a:spLocks noChangeArrowheads="1"/>
          </p:cNvSpPr>
          <p:nvPr userDrawn="1"/>
        </p:nvSpPr>
        <p:spPr bwMode="auto">
          <a:xfrm>
            <a:off x="8424865" y="6384543"/>
            <a:ext cx="41314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200" smtClean="0">
                <a:solidFill>
                  <a:srgbClr val="F2F2F2"/>
                </a:solidFill>
                <a:latin typeface="微软雅黑" panose="020B0503020204020204" pitchFamily="34" charset="-122"/>
              </a:rPr>
              <a:pPr algn="ctr" eaLnBrk="1" hangingPunct="1">
                <a:defRPr/>
              </a:pPr>
              <a:t>‹#›</a:t>
            </a:fld>
            <a:endParaRPr lang="zh-CN" altLang="en-US" sz="1200" dirty="0">
              <a:solidFill>
                <a:srgbClr val="F2F2F2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40" name="图片 3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73040" y="131404"/>
            <a:ext cx="1682339" cy="62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941777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B5AF770-9F4E-2A49-A418-45E6A940B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73E2-A4A5-F24D-AE36-1173A2CE1DF7}" type="datetimeFigureOut">
              <a:rPr kumimoji="1" lang="zh-CN" altLang="en-US" smtClean="0"/>
              <a:t>2022/3/27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8FC2EF1-DD0F-E94B-89F0-E72B2D790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95FE277-B9A0-4F42-996F-B7A86C19F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954EC-2BC3-8146-84A6-523F71C5B3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6797946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6955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 xmlns:p14="http://schemas.microsoft.com/office/powerpoint/2010/main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4A501C-B937-754E-9E59-49B73E75E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991793-542C-EC45-BAD2-333A5AB43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08F8B25-2142-B743-8D41-6F5EACE9B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2C57B00-0904-2446-8D80-719FB932F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73E2-A4A5-F24D-AE36-1173A2CE1DF7}" type="datetimeFigureOut">
              <a:rPr kumimoji="1" lang="zh-CN" altLang="en-US" smtClean="0"/>
              <a:t>2022/3/27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8609FE5-B09E-B843-BD5A-0C619639F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23B84C7-191F-F74F-8B1C-26DD88CDE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954EC-2BC3-8146-84A6-523F71C5B3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90447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F7976C-B0F7-6C45-9FF2-AB9071FAD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169D486-429B-7941-8626-E281E16FED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B1A694F-DA69-DF4B-BAF2-54FBC35C40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D228D87-8AC5-F547-9A40-C2A93547C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73E2-A4A5-F24D-AE36-1173A2CE1DF7}" type="datetimeFigureOut">
              <a:rPr kumimoji="1" lang="zh-CN" altLang="en-US" smtClean="0"/>
              <a:t>2022/3/27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2EA3B36-59B9-4449-A157-B1F35D383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FD2DB9D-202B-1B4F-8ACA-C82FFA41D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954EC-2BC3-8146-84A6-523F71C5B3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91539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9" Type="http://schemas.openxmlformats.org/officeDocument/2006/relationships/slideLayout" Target="../slideLayouts/slideLayout50.xml"/><Relationship Id="rId21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45.xml"/><Relationship Id="rId42" Type="http://schemas.openxmlformats.org/officeDocument/2006/relationships/slideLayout" Target="../slideLayouts/slideLayout53.xml"/><Relationship Id="rId47" Type="http://schemas.openxmlformats.org/officeDocument/2006/relationships/slideLayout" Target="../slideLayouts/slideLayout58.xml"/><Relationship Id="rId50" Type="http://schemas.openxmlformats.org/officeDocument/2006/relationships/slideLayout" Target="../slideLayouts/slideLayout61.xml"/><Relationship Id="rId55" Type="http://schemas.openxmlformats.org/officeDocument/2006/relationships/slideLayout" Target="../slideLayouts/slideLayout66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37" Type="http://schemas.openxmlformats.org/officeDocument/2006/relationships/slideLayout" Target="../slideLayouts/slideLayout48.xml"/><Relationship Id="rId40" Type="http://schemas.openxmlformats.org/officeDocument/2006/relationships/slideLayout" Target="../slideLayouts/slideLayout51.xml"/><Relationship Id="rId45" Type="http://schemas.openxmlformats.org/officeDocument/2006/relationships/slideLayout" Target="../slideLayouts/slideLayout56.xml"/><Relationship Id="rId53" Type="http://schemas.openxmlformats.org/officeDocument/2006/relationships/slideLayout" Target="../slideLayouts/slideLayout64.xml"/><Relationship Id="rId58" Type="http://schemas.openxmlformats.org/officeDocument/2006/relationships/slideLayout" Target="../slideLayouts/slideLayout69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43" Type="http://schemas.openxmlformats.org/officeDocument/2006/relationships/slideLayout" Target="../slideLayouts/slideLayout54.xml"/><Relationship Id="rId48" Type="http://schemas.openxmlformats.org/officeDocument/2006/relationships/slideLayout" Target="../slideLayouts/slideLayout59.xml"/><Relationship Id="rId56" Type="http://schemas.openxmlformats.org/officeDocument/2006/relationships/slideLayout" Target="../slideLayouts/slideLayout67.xml"/><Relationship Id="rId8" Type="http://schemas.openxmlformats.org/officeDocument/2006/relationships/slideLayout" Target="../slideLayouts/slideLayout19.xml"/><Relationship Id="rId51" Type="http://schemas.openxmlformats.org/officeDocument/2006/relationships/slideLayout" Target="../slideLayouts/slideLayout62.xml"/><Relationship Id="rId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38" Type="http://schemas.openxmlformats.org/officeDocument/2006/relationships/slideLayout" Target="../slideLayouts/slideLayout49.xml"/><Relationship Id="rId46" Type="http://schemas.openxmlformats.org/officeDocument/2006/relationships/slideLayout" Target="../slideLayouts/slideLayout57.xml"/><Relationship Id="rId59" Type="http://schemas.openxmlformats.org/officeDocument/2006/relationships/slideLayout" Target="../slideLayouts/slideLayout70.xml"/><Relationship Id="rId20" Type="http://schemas.openxmlformats.org/officeDocument/2006/relationships/slideLayout" Target="../slideLayouts/slideLayout31.xml"/><Relationship Id="rId41" Type="http://schemas.openxmlformats.org/officeDocument/2006/relationships/slideLayout" Target="../slideLayouts/slideLayout52.xml"/><Relationship Id="rId54" Type="http://schemas.openxmlformats.org/officeDocument/2006/relationships/slideLayout" Target="../slideLayouts/slideLayout65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60.xml"/><Relationship Id="rId57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21.xml"/><Relationship Id="rId31" Type="http://schemas.openxmlformats.org/officeDocument/2006/relationships/slideLayout" Target="../slideLayouts/slideLayout42.xml"/><Relationship Id="rId44" Type="http://schemas.openxmlformats.org/officeDocument/2006/relationships/slideLayout" Target="../slideLayouts/slideLayout55.xml"/><Relationship Id="rId52" Type="http://schemas.openxmlformats.org/officeDocument/2006/relationships/slideLayout" Target="../slideLayouts/slideLayout63.xml"/><Relationship Id="rId60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4E14C63-7A26-EA48-AB4F-8F576AFB8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99A81D9-71FF-B54D-8A73-C3D6D24DC7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A322D7-27C3-2148-A42B-D0C3B88315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73E2-A4A5-F24D-AE36-1173A2CE1DF7}" type="datetimeFigureOut">
              <a:rPr kumimoji="1" lang="zh-CN" altLang="en-US" smtClean="0"/>
              <a:t>2022/3/27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E63951-72F3-2740-9335-ABB00FBB8D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5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61E8666-7DE2-8546-9F46-F976604522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9954EC-2BC3-8146-84A6-523F71C5B3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1934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73E2-A4A5-F24D-AE36-1173A2CE1DF7}" type="datetimeFigureOut">
              <a:rPr kumimoji="1" lang="zh-CN" altLang="en-US" smtClean="0"/>
              <a:t>2022/3/27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9954EC-2BC3-8146-84A6-523F71C5B3D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12447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  <p:sldLayoutId id="2147483834" r:id="rId12"/>
    <p:sldLayoutId id="2147483835" r:id="rId13"/>
    <p:sldLayoutId id="2147483836" r:id="rId14"/>
    <p:sldLayoutId id="2147483837" r:id="rId15"/>
    <p:sldLayoutId id="2147483661" r:id="rId16"/>
    <p:sldLayoutId id="2147483662" r:id="rId17"/>
    <p:sldLayoutId id="2147483663" r:id="rId18"/>
    <p:sldLayoutId id="2147483664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80" r:id="rId32"/>
    <p:sldLayoutId id="2147483681" r:id="rId33"/>
    <p:sldLayoutId id="2147483682" r:id="rId34"/>
    <p:sldLayoutId id="2147483683" r:id="rId35"/>
    <p:sldLayoutId id="2147483685" r:id="rId36"/>
    <p:sldLayoutId id="2147483686" r:id="rId37"/>
    <p:sldLayoutId id="2147483687" r:id="rId38"/>
    <p:sldLayoutId id="2147483688" r:id="rId39"/>
    <p:sldLayoutId id="2147483689" r:id="rId40"/>
    <p:sldLayoutId id="2147483690" r:id="rId41"/>
    <p:sldLayoutId id="2147483691" r:id="rId42"/>
    <p:sldLayoutId id="2147483692" r:id="rId43"/>
    <p:sldLayoutId id="2147483693" r:id="rId44"/>
    <p:sldLayoutId id="2147483694" r:id="rId45"/>
    <p:sldLayoutId id="2147483695" r:id="rId46"/>
    <p:sldLayoutId id="2147483696" r:id="rId47"/>
    <p:sldLayoutId id="2147483697" r:id="rId48"/>
    <p:sldLayoutId id="2147483698" r:id="rId49"/>
    <p:sldLayoutId id="2147483699" r:id="rId50"/>
    <p:sldLayoutId id="2147483700" r:id="rId51"/>
    <p:sldLayoutId id="2147483701" r:id="rId52"/>
    <p:sldLayoutId id="2147483702" r:id="rId53"/>
    <p:sldLayoutId id="2147483703" r:id="rId54"/>
    <p:sldLayoutId id="2147483704" r:id="rId55"/>
    <p:sldLayoutId id="2147483706" r:id="rId56"/>
    <p:sldLayoutId id="2147483707" r:id="rId57"/>
    <p:sldLayoutId id="2147483708" r:id="rId58"/>
    <p:sldLayoutId id="2147483709" r:id="rId59"/>
  </p:sldLayoutIdLst>
  <p:transition spd="med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-1008061" y="4142813"/>
            <a:ext cx="11160124" cy="553998"/>
          </a:xfrm>
        </p:spPr>
        <p:txBody>
          <a:bodyPr/>
          <a:lstStyle/>
          <a:p>
            <a:r>
              <a:rPr lang="en-US" altLang="zh-CN" dirty="0"/>
              <a:t>XXX</a:t>
            </a:r>
            <a:endParaRPr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048FA9E-A1D7-7F4F-ABCA-682F0431370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姓名：</a:t>
            </a:r>
            <a:r>
              <a:rPr lang="en-US" altLang="zh-CN" dirty="0" err="1"/>
              <a:t>xxxx</a:t>
            </a:r>
            <a:r>
              <a:rPr lang="zh-CN" altLang="en-US" dirty="0"/>
              <a:t>        时间：</a:t>
            </a:r>
            <a:r>
              <a:rPr lang="en-US" altLang="zh-CN" dirty="0"/>
              <a:t>2022-03-22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5484846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xxx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8645990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C888EE62-795D-4B4E-A32A-3C2373FD4959}"/>
              </a:ext>
            </a:extLst>
          </p:cNvPr>
          <p:cNvSpPr txBox="1"/>
          <p:nvPr/>
        </p:nvSpPr>
        <p:spPr>
          <a:xfrm>
            <a:off x="1375347" y="2851919"/>
            <a:ext cx="639330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300" dirty="0">
                <a:solidFill>
                  <a:prstClr val="white"/>
                </a:solidFill>
                <a:latin typeface="微软雅黑"/>
                <a:ea typeface="微软雅黑"/>
              </a:rPr>
              <a:t>谢谢观看</a:t>
            </a:r>
            <a:endParaRPr lang="en-US" altLang="zh-CN" sz="3300" dirty="0">
              <a:solidFill>
                <a:prstClr val="white"/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544210453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9">
            <a:extLst>
              <a:ext uri="{FF2B5EF4-FFF2-40B4-BE49-F238E27FC236}">
                <a16:creationId xmlns:a16="http://schemas.microsoft.com/office/drawing/2014/main" id="{D6C6CD6F-C4DD-4132-B940-A678FA889E35}"/>
              </a:ext>
            </a:extLst>
          </p:cNvPr>
          <p:cNvSpPr txBox="1">
            <a:spLocks/>
          </p:cNvSpPr>
          <p:nvPr/>
        </p:nvSpPr>
        <p:spPr bwMode="auto">
          <a:xfrm>
            <a:off x="959648" y="2753754"/>
            <a:ext cx="1354931" cy="5062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zh-CN" altLang="en-US" sz="4500" b="1">
                <a:solidFill>
                  <a:schemeClr val="bg1"/>
                </a:solidFill>
              </a:rPr>
              <a:t>目录</a:t>
            </a:r>
            <a:endParaRPr lang="zh-CN" altLang="en-US" sz="4500" b="1" dirty="0">
              <a:solidFill>
                <a:schemeClr val="bg1"/>
              </a:solidFill>
            </a:endParaRPr>
          </a:p>
        </p:txBody>
      </p:sp>
      <p:sp>
        <p:nvSpPr>
          <p:cNvPr id="23" name="内容占位符 10">
            <a:extLst>
              <a:ext uri="{FF2B5EF4-FFF2-40B4-BE49-F238E27FC236}">
                <a16:creationId xmlns:a16="http://schemas.microsoft.com/office/drawing/2014/main" id="{CF7F6C6B-EBA6-4DCB-ABA7-830DDD2F4334}"/>
              </a:ext>
            </a:extLst>
          </p:cNvPr>
          <p:cNvSpPr txBox="1">
            <a:spLocks/>
          </p:cNvSpPr>
          <p:nvPr/>
        </p:nvSpPr>
        <p:spPr bwMode="auto">
          <a:xfrm>
            <a:off x="841775" y="3809259"/>
            <a:ext cx="1590675" cy="2996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500">
                <a:solidFill>
                  <a:schemeClr val="bg1"/>
                </a:solidFill>
              </a:rPr>
              <a:t>CONTENTS</a:t>
            </a:r>
            <a:endParaRPr lang="zh-CN" altLang="en-US" sz="1500" dirty="0">
              <a:solidFill>
                <a:schemeClr val="bg1"/>
              </a:solidFill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1333796" y="3562622"/>
            <a:ext cx="606624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F022EDC2-0163-4D59-8AEE-B77C7B56ACDC}"/>
              </a:ext>
            </a:extLst>
          </p:cNvPr>
          <p:cNvGrpSpPr/>
          <p:nvPr/>
        </p:nvGrpSpPr>
        <p:grpSpPr>
          <a:xfrm>
            <a:off x="4796683" y="1603030"/>
            <a:ext cx="1208423" cy="867930"/>
            <a:chOff x="5337036" y="1031947"/>
            <a:chExt cx="1611232" cy="1157239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49C81708-2DD4-42D2-8E80-8ABAEF83EBE2}"/>
                </a:ext>
              </a:extLst>
            </p:cNvPr>
            <p:cNvSpPr txBox="1"/>
            <p:nvPr/>
          </p:nvSpPr>
          <p:spPr>
            <a:xfrm>
              <a:off x="5337036" y="1031947"/>
              <a:ext cx="635216" cy="11572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4500" b="1" i="1" dirty="0">
                  <a:solidFill>
                    <a:schemeClr val="accent1"/>
                  </a:solidFill>
                  <a:cs typeface="+mn-ea"/>
                  <a:sym typeface="+mn-lt"/>
                </a:rPr>
                <a:t>1</a:t>
              </a:r>
              <a:endParaRPr lang="zh-CN" altLang="en-US" sz="4050" b="1" i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DA740C2E-C38D-4F96-A002-B3F79BAE1788}"/>
                </a:ext>
              </a:extLst>
            </p:cNvPr>
            <p:cNvSpPr txBox="1"/>
            <p:nvPr/>
          </p:nvSpPr>
          <p:spPr>
            <a:xfrm>
              <a:off x="6384010" y="1352485"/>
              <a:ext cx="564258" cy="55151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400" b="1" dirty="0">
                  <a:cs typeface="+mn-ea"/>
                  <a:sym typeface="+mn-lt"/>
                </a:rPr>
                <a:t>xxx</a:t>
              </a:r>
              <a:endParaRPr lang="zh-CN" altLang="en-US" sz="2400" b="1" dirty="0">
                <a:cs typeface="+mn-ea"/>
                <a:sym typeface="+mn-lt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9F9E3ED5-E505-453B-A89D-2EA83CC5BC39}"/>
              </a:ext>
            </a:extLst>
          </p:cNvPr>
          <p:cNvGrpSpPr/>
          <p:nvPr/>
        </p:nvGrpSpPr>
        <p:grpSpPr>
          <a:xfrm>
            <a:off x="4796683" y="4636150"/>
            <a:ext cx="1208423" cy="867930"/>
            <a:chOff x="5337036" y="1031947"/>
            <a:chExt cx="1611232" cy="1157239"/>
          </a:xfrm>
        </p:grpSpPr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621B0BAD-FF0C-45F5-AC06-04605D027D58}"/>
                </a:ext>
              </a:extLst>
            </p:cNvPr>
            <p:cNvSpPr txBox="1"/>
            <p:nvPr/>
          </p:nvSpPr>
          <p:spPr>
            <a:xfrm>
              <a:off x="5337036" y="1031947"/>
              <a:ext cx="635216" cy="11572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4500" b="1" i="1" dirty="0">
                  <a:solidFill>
                    <a:schemeClr val="accent1"/>
                  </a:solidFill>
                  <a:cs typeface="+mn-ea"/>
                  <a:sym typeface="+mn-lt"/>
                </a:rPr>
                <a:t>4</a:t>
              </a:r>
              <a:endParaRPr lang="zh-CN" altLang="en-US" sz="4500" b="1" i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A75B273F-6ABE-4AF7-8C0C-AA24DBBF2AA9}"/>
                </a:ext>
              </a:extLst>
            </p:cNvPr>
            <p:cNvSpPr txBox="1"/>
            <p:nvPr/>
          </p:nvSpPr>
          <p:spPr>
            <a:xfrm>
              <a:off x="6384010" y="1346227"/>
              <a:ext cx="564258" cy="55151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400" b="1" dirty="0">
                  <a:cs typeface="+mn-ea"/>
                  <a:sym typeface="+mn-lt"/>
                </a:rPr>
                <a:t>xxx</a:t>
              </a:r>
              <a:endParaRPr lang="zh-CN" altLang="en-US" sz="2400" b="1" dirty="0">
                <a:cs typeface="+mn-ea"/>
                <a:sym typeface="+mn-lt"/>
              </a:endParaRP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BE300563-CF9C-4E5F-98A6-A489FEF59EBB}"/>
              </a:ext>
            </a:extLst>
          </p:cNvPr>
          <p:cNvGrpSpPr/>
          <p:nvPr/>
        </p:nvGrpSpPr>
        <p:grpSpPr>
          <a:xfrm>
            <a:off x="4796688" y="2605120"/>
            <a:ext cx="1349490" cy="867930"/>
            <a:chOff x="5337036" y="1031947"/>
            <a:chExt cx="1799320" cy="1157239"/>
          </a:xfrm>
        </p:grpSpPr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C93C7166-B910-44BC-9A1A-11B7DFB2D36D}"/>
                </a:ext>
              </a:extLst>
            </p:cNvPr>
            <p:cNvSpPr txBox="1"/>
            <p:nvPr/>
          </p:nvSpPr>
          <p:spPr>
            <a:xfrm>
              <a:off x="5337036" y="1031947"/>
              <a:ext cx="635216" cy="11572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4500" b="1" i="1" dirty="0">
                  <a:solidFill>
                    <a:schemeClr val="accent1"/>
                  </a:solidFill>
                  <a:cs typeface="+mn-ea"/>
                  <a:sym typeface="+mn-lt"/>
                </a:rPr>
                <a:t>2</a:t>
              </a:r>
              <a:endParaRPr lang="zh-CN" altLang="en-US" sz="4500" b="1" i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6CF46444-6738-4E06-AA31-F49884B01C20}"/>
                </a:ext>
              </a:extLst>
            </p:cNvPr>
            <p:cNvSpPr txBox="1"/>
            <p:nvPr/>
          </p:nvSpPr>
          <p:spPr>
            <a:xfrm>
              <a:off x="6384013" y="1334293"/>
              <a:ext cx="752343" cy="55151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400" b="1" dirty="0" err="1">
                  <a:cs typeface="+mn-ea"/>
                  <a:sym typeface="+mn-lt"/>
                </a:rPr>
                <a:t>xxxx</a:t>
              </a:r>
              <a:endParaRPr lang="zh-CN" altLang="en-US" sz="2400" b="1" dirty="0">
                <a:cs typeface="+mn-ea"/>
                <a:sym typeface="+mn-lt"/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8604B901-DEF0-4DA5-8081-584EDB1B10EB}"/>
              </a:ext>
            </a:extLst>
          </p:cNvPr>
          <p:cNvGrpSpPr/>
          <p:nvPr/>
        </p:nvGrpSpPr>
        <p:grpSpPr>
          <a:xfrm>
            <a:off x="4796690" y="3625110"/>
            <a:ext cx="1208426" cy="867930"/>
            <a:chOff x="5337036" y="1031947"/>
            <a:chExt cx="1611234" cy="1157239"/>
          </a:xfrm>
        </p:grpSpPr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F93BA0B9-4FDA-4DEE-A82A-8733841DB5D6}"/>
                </a:ext>
              </a:extLst>
            </p:cNvPr>
            <p:cNvSpPr txBox="1"/>
            <p:nvPr/>
          </p:nvSpPr>
          <p:spPr>
            <a:xfrm>
              <a:off x="5337036" y="1031947"/>
              <a:ext cx="635216" cy="11572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4500" b="1" i="1" dirty="0">
                  <a:solidFill>
                    <a:schemeClr val="accent1"/>
                  </a:solidFill>
                  <a:cs typeface="+mn-ea"/>
                  <a:sym typeface="+mn-lt"/>
                </a:rPr>
                <a:t>3</a:t>
              </a:r>
              <a:endParaRPr lang="zh-CN" altLang="en-US" sz="4500" b="1" i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EAF4F4A3-E3E5-4ACB-B7C5-0D9279E93E0F}"/>
                </a:ext>
              </a:extLst>
            </p:cNvPr>
            <p:cNvSpPr txBox="1"/>
            <p:nvPr/>
          </p:nvSpPr>
          <p:spPr>
            <a:xfrm>
              <a:off x="6384013" y="1334293"/>
              <a:ext cx="564257" cy="55151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400" b="1" dirty="0">
                  <a:cs typeface="+mn-ea"/>
                  <a:sym typeface="+mn-lt"/>
                </a:rPr>
                <a:t>xxx</a:t>
              </a:r>
              <a:endParaRPr lang="zh-CN" altLang="en-US" sz="2400" b="1" dirty="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0949148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4910415" y="1821955"/>
            <a:ext cx="3143050" cy="3638252"/>
            <a:chOff x="6547220" y="1286273"/>
            <a:chExt cx="4190733" cy="4851002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40BD2FF2-AD95-4944-BB7E-831CBF748C84}"/>
                </a:ext>
              </a:extLst>
            </p:cNvPr>
            <p:cNvGrpSpPr/>
            <p:nvPr/>
          </p:nvGrpSpPr>
          <p:grpSpPr>
            <a:xfrm>
              <a:off x="8252963" y="5982373"/>
              <a:ext cx="789609" cy="154902"/>
              <a:chOff x="8284018" y="6063574"/>
              <a:chExt cx="1190088" cy="233464"/>
            </a:xfrm>
          </p:grpSpPr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34AD1F0F-5F4B-482F-ABBE-F1E0E620C990}"/>
                  </a:ext>
                </a:extLst>
              </p:cNvPr>
              <p:cNvSpPr/>
              <p:nvPr userDrawn="1"/>
            </p:nvSpPr>
            <p:spPr>
              <a:xfrm>
                <a:off x="8284018" y="6063574"/>
                <a:ext cx="233466" cy="233464"/>
              </a:xfrm>
              <a:prstGeom prst="ellipse">
                <a:avLst/>
              </a:prstGeom>
              <a:solidFill>
                <a:schemeClr val="accent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350"/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9FB1D3B4-3899-4D0B-A15D-6584C6BFF362}"/>
                  </a:ext>
                </a:extLst>
              </p:cNvPr>
              <p:cNvSpPr/>
              <p:nvPr userDrawn="1"/>
            </p:nvSpPr>
            <p:spPr>
              <a:xfrm>
                <a:off x="8602903" y="6063574"/>
                <a:ext cx="233466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350"/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D2343562-AB72-47B2-8273-F6D7E31B10B1}"/>
                  </a:ext>
                </a:extLst>
              </p:cNvPr>
              <p:cNvSpPr/>
              <p:nvPr userDrawn="1"/>
            </p:nvSpPr>
            <p:spPr>
              <a:xfrm>
                <a:off x="8921789" y="6063574"/>
                <a:ext cx="233466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350"/>
              </a:p>
            </p:txBody>
          </p:sp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1E09256E-5322-4AC7-8160-8A97E41C21FC}"/>
                  </a:ext>
                </a:extLst>
              </p:cNvPr>
              <p:cNvSpPr/>
              <p:nvPr userDrawn="1"/>
            </p:nvSpPr>
            <p:spPr>
              <a:xfrm>
                <a:off x="9240640" y="6063574"/>
                <a:ext cx="233466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350"/>
              </a:p>
            </p:txBody>
          </p:sp>
        </p:grpSp>
        <p:sp>
          <p:nvSpPr>
            <p:cNvPr id="29" name="books-group_25777">
              <a:extLst>
                <a:ext uri="{FF2B5EF4-FFF2-40B4-BE49-F238E27FC236}">
                  <a16:creationId xmlns:a16="http://schemas.microsoft.com/office/drawing/2014/main" id="{E3E821FB-CDBB-47BD-BAF7-07298D0363B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932955" y="1286273"/>
              <a:ext cx="1419262" cy="1209980"/>
            </a:xfrm>
            <a:custGeom>
              <a:avLst/>
              <a:gdLst>
                <a:gd name="connsiteX0" fmla="*/ 450223 w 602653"/>
                <a:gd name="connsiteY0" fmla="*/ 470824 h 513787"/>
                <a:gd name="connsiteX1" fmla="*/ 450223 w 602653"/>
                <a:gd name="connsiteY1" fmla="*/ 484218 h 513787"/>
                <a:gd name="connsiteX2" fmla="*/ 491727 w 602653"/>
                <a:gd name="connsiteY2" fmla="*/ 484218 h 513787"/>
                <a:gd name="connsiteX3" fmla="*/ 491727 w 602653"/>
                <a:gd name="connsiteY3" fmla="*/ 470824 h 513787"/>
                <a:gd name="connsiteX4" fmla="*/ 145266 w 602653"/>
                <a:gd name="connsiteY4" fmla="*/ 444288 h 513787"/>
                <a:gd name="connsiteX5" fmla="*/ 140964 w 602653"/>
                <a:gd name="connsiteY5" fmla="*/ 480175 h 513787"/>
                <a:gd name="connsiteX6" fmla="*/ 162475 w 602653"/>
                <a:gd name="connsiteY6" fmla="*/ 482702 h 513787"/>
                <a:gd name="connsiteX7" fmla="*/ 166777 w 602653"/>
                <a:gd name="connsiteY7" fmla="*/ 446815 h 513787"/>
                <a:gd name="connsiteX8" fmla="*/ 450223 w 602653"/>
                <a:gd name="connsiteY8" fmla="*/ 422807 h 513787"/>
                <a:gd name="connsiteX9" fmla="*/ 450223 w 602653"/>
                <a:gd name="connsiteY9" fmla="*/ 447321 h 513787"/>
                <a:gd name="connsiteX10" fmla="*/ 491727 w 602653"/>
                <a:gd name="connsiteY10" fmla="*/ 447321 h 513787"/>
                <a:gd name="connsiteX11" fmla="*/ 491727 w 602653"/>
                <a:gd name="connsiteY11" fmla="*/ 422807 h 513787"/>
                <a:gd name="connsiteX12" fmla="*/ 23536 w 602653"/>
                <a:gd name="connsiteY12" fmla="*/ 422807 h 513787"/>
                <a:gd name="connsiteX13" fmla="*/ 23536 w 602653"/>
                <a:gd name="connsiteY13" fmla="*/ 484218 h 513787"/>
                <a:gd name="connsiteX14" fmla="*/ 110341 w 602653"/>
                <a:gd name="connsiteY14" fmla="*/ 484218 h 513787"/>
                <a:gd name="connsiteX15" fmla="*/ 110341 w 602653"/>
                <a:gd name="connsiteY15" fmla="*/ 422807 h 513787"/>
                <a:gd name="connsiteX16" fmla="*/ 150327 w 602653"/>
                <a:gd name="connsiteY16" fmla="*/ 403852 h 513787"/>
                <a:gd name="connsiteX17" fmla="*/ 148809 w 602653"/>
                <a:gd name="connsiteY17" fmla="*/ 415478 h 513787"/>
                <a:gd name="connsiteX18" fmla="*/ 148303 w 602653"/>
                <a:gd name="connsiteY18" fmla="*/ 420785 h 513787"/>
                <a:gd name="connsiteX19" fmla="*/ 169814 w 602653"/>
                <a:gd name="connsiteY19" fmla="*/ 423312 h 513787"/>
                <a:gd name="connsiteX20" fmla="*/ 170320 w 602653"/>
                <a:gd name="connsiteY20" fmla="*/ 418005 h 513787"/>
                <a:gd name="connsiteX21" fmla="*/ 171839 w 602653"/>
                <a:gd name="connsiteY21" fmla="*/ 406380 h 513787"/>
                <a:gd name="connsiteX22" fmla="*/ 450223 w 602653"/>
                <a:gd name="connsiteY22" fmla="*/ 377822 h 513787"/>
                <a:gd name="connsiteX23" fmla="*/ 450223 w 602653"/>
                <a:gd name="connsiteY23" fmla="*/ 399303 h 513787"/>
                <a:gd name="connsiteX24" fmla="*/ 491727 w 602653"/>
                <a:gd name="connsiteY24" fmla="*/ 399303 h 513787"/>
                <a:gd name="connsiteX25" fmla="*/ 491727 w 602653"/>
                <a:gd name="connsiteY25" fmla="*/ 377822 h 513787"/>
                <a:gd name="connsiteX26" fmla="*/ 23536 w 602653"/>
                <a:gd name="connsiteY26" fmla="*/ 365438 h 513787"/>
                <a:gd name="connsiteX27" fmla="*/ 23536 w 602653"/>
                <a:gd name="connsiteY27" fmla="*/ 399303 h 513787"/>
                <a:gd name="connsiteX28" fmla="*/ 110341 w 602653"/>
                <a:gd name="connsiteY28" fmla="*/ 399303 h 513787"/>
                <a:gd name="connsiteX29" fmla="*/ 110341 w 602653"/>
                <a:gd name="connsiteY29" fmla="*/ 365438 h 513787"/>
                <a:gd name="connsiteX30" fmla="*/ 156401 w 602653"/>
                <a:gd name="connsiteY30" fmla="*/ 354319 h 513787"/>
                <a:gd name="connsiteX31" fmla="*/ 153111 w 602653"/>
                <a:gd name="connsiteY31" fmla="*/ 380349 h 513787"/>
                <a:gd name="connsiteX32" fmla="*/ 174623 w 602653"/>
                <a:gd name="connsiteY32" fmla="*/ 383129 h 513787"/>
                <a:gd name="connsiteX33" fmla="*/ 177913 w 602653"/>
                <a:gd name="connsiteY33" fmla="*/ 356846 h 513787"/>
                <a:gd name="connsiteX34" fmla="*/ 161210 w 602653"/>
                <a:gd name="connsiteY34" fmla="*/ 313883 h 513787"/>
                <a:gd name="connsiteX35" fmla="*/ 159185 w 602653"/>
                <a:gd name="connsiteY35" fmla="*/ 330815 h 513787"/>
                <a:gd name="connsiteX36" fmla="*/ 180697 w 602653"/>
                <a:gd name="connsiteY36" fmla="*/ 333343 h 513787"/>
                <a:gd name="connsiteX37" fmla="*/ 182721 w 602653"/>
                <a:gd name="connsiteY37" fmla="*/ 316410 h 513787"/>
                <a:gd name="connsiteX38" fmla="*/ 545893 w 602653"/>
                <a:gd name="connsiteY38" fmla="*/ 311881 h 513787"/>
                <a:gd name="connsiteX39" fmla="*/ 559070 w 602653"/>
                <a:gd name="connsiteY39" fmla="*/ 322239 h 513787"/>
                <a:gd name="connsiteX40" fmla="*/ 573007 w 602653"/>
                <a:gd name="connsiteY40" fmla="*/ 442998 h 513787"/>
                <a:gd name="connsiteX41" fmla="*/ 562618 w 602653"/>
                <a:gd name="connsiteY41" fmla="*/ 455882 h 513787"/>
                <a:gd name="connsiteX42" fmla="*/ 561097 w 602653"/>
                <a:gd name="connsiteY42" fmla="*/ 456135 h 513787"/>
                <a:gd name="connsiteX43" fmla="*/ 549441 w 602653"/>
                <a:gd name="connsiteY43" fmla="*/ 445524 h 513787"/>
                <a:gd name="connsiteX44" fmla="*/ 535504 w 602653"/>
                <a:gd name="connsiteY44" fmla="*/ 325018 h 513787"/>
                <a:gd name="connsiteX45" fmla="*/ 545893 w 602653"/>
                <a:gd name="connsiteY45" fmla="*/ 311881 h 513787"/>
                <a:gd name="connsiteX46" fmla="*/ 23536 w 602653"/>
                <a:gd name="connsiteY46" fmla="*/ 294423 h 513787"/>
                <a:gd name="connsiteX47" fmla="*/ 23536 w 602653"/>
                <a:gd name="connsiteY47" fmla="*/ 341682 h 513787"/>
                <a:gd name="connsiteX48" fmla="*/ 110341 w 602653"/>
                <a:gd name="connsiteY48" fmla="*/ 341682 h 513787"/>
                <a:gd name="connsiteX49" fmla="*/ 110341 w 602653"/>
                <a:gd name="connsiteY49" fmla="*/ 294423 h 513787"/>
                <a:gd name="connsiteX50" fmla="*/ 407453 w 602653"/>
                <a:gd name="connsiteY50" fmla="*/ 265107 h 513787"/>
                <a:gd name="connsiteX51" fmla="*/ 404416 w 602653"/>
                <a:gd name="connsiteY51" fmla="*/ 265612 h 513787"/>
                <a:gd name="connsiteX52" fmla="*/ 342412 w 602653"/>
                <a:gd name="connsiteY52" fmla="*/ 265612 h 513787"/>
                <a:gd name="connsiteX53" fmla="*/ 340894 w 602653"/>
                <a:gd name="connsiteY53" fmla="*/ 265360 h 513787"/>
                <a:gd name="connsiteX54" fmla="*/ 340894 w 602653"/>
                <a:gd name="connsiteY54" fmla="*/ 484218 h 513787"/>
                <a:gd name="connsiteX55" fmla="*/ 407453 w 602653"/>
                <a:gd name="connsiteY55" fmla="*/ 484218 h 513787"/>
                <a:gd name="connsiteX56" fmla="*/ 167283 w 602653"/>
                <a:gd name="connsiteY56" fmla="*/ 264349 h 513787"/>
                <a:gd name="connsiteX57" fmla="*/ 163993 w 602653"/>
                <a:gd name="connsiteY57" fmla="*/ 290379 h 513787"/>
                <a:gd name="connsiteX58" fmla="*/ 185505 w 602653"/>
                <a:gd name="connsiteY58" fmla="*/ 293159 h 513787"/>
                <a:gd name="connsiteX59" fmla="*/ 188795 w 602653"/>
                <a:gd name="connsiteY59" fmla="*/ 266876 h 513787"/>
                <a:gd name="connsiteX60" fmla="*/ 23536 w 602653"/>
                <a:gd name="connsiteY60" fmla="*/ 236802 h 513787"/>
                <a:gd name="connsiteX61" fmla="*/ 23536 w 602653"/>
                <a:gd name="connsiteY61" fmla="*/ 270920 h 513787"/>
                <a:gd name="connsiteX62" fmla="*/ 110341 w 602653"/>
                <a:gd name="connsiteY62" fmla="*/ 270920 h 513787"/>
                <a:gd name="connsiteX63" fmla="*/ 110341 w 602653"/>
                <a:gd name="connsiteY63" fmla="*/ 236802 h 513787"/>
                <a:gd name="connsiteX64" fmla="*/ 172092 w 602653"/>
                <a:gd name="connsiteY64" fmla="*/ 223913 h 513787"/>
                <a:gd name="connsiteX65" fmla="*/ 171586 w 602653"/>
                <a:gd name="connsiteY65" fmla="*/ 229220 h 513787"/>
                <a:gd name="connsiteX66" fmla="*/ 170067 w 602653"/>
                <a:gd name="connsiteY66" fmla="*/ 240845 h 513787"/>
                <a:gd name="connsiteX67" fmla="*/ 191579 w 602653"/>
                <a:gd name="connsiteY67" fmla="*/ 243373 h 513787"/>
                <a:gd name="connsiteX68" fmla="*/ 193097 w 602653"/>
                <a:gd name="connsiteY68" fmla="*/ 231747 h 513787"/>
                <a:gd name="connsiteX69" fmla="*/ 193603 w 602653"/>
                <a:gd name="connsiteY69" fmla="*/ 226440 h 513787"/>
                <a:gd name="connsiteX70" fmla="*/ 354307 w 602653"/>
                <a:gd name="connsiteY70" fmla="*/ 222649 h 513787"/>
                <a:gd name="connsiteX71" fmla="*/ 354307 w 602653"/>
                <a:gd name="connsiteY71" fmla="*/ 242109 h 513787"/>
                <a:gd name="connsiteX72" fmla="*/ 392774 w 602653"/>
                <a:gd name="connsiteY72" fmla="*/ 242109 h 513787"/>
                <a:gd name="connsiteX73" fmla="*/ 392774 w 602653"/>
                <a:gd name="connsiteY73" fmla="*/ 222649 h 513787"/>
                <a:gd name="connsiteX74" fmla="*/ 547404 w 602653"/>
                <a:gd name="connsiteY74" fmla="*/ 203948 h 513787"/>
                <a:gd name="connsiteX75" fmla="*/ 516529 w 602653"/>
                <a:gd name="connsiteY75" fmla="*/ 207233 h 513787"/>
                <a:gd name="connsiteX76" fmla="*/ 546898 w 602653"/>
                <a:gd name="connsiteY76" fmla="*/ 489020 h 513787"/>
                <a:gd name="connsiteX77" fmla="*/ 577773 w 602653"/>
                <a:gd name="connsiteY77" fmla="*/ 485735 h 513787"/>
                <a:gd name="connsiteX78" fmla="*/ 340894 w 602653"/>
                <a:gd name="connsiteY78" fmla="*/ 182972 h 513787"/>
                <a:gd name="connsiteX79" fmla="*/ 340894 w 602653"/>
                <a:gd name="connsiteY79" fmla="*/ 199146 h 513787"/>
                <a:gd name="connsiteX80" fmla="*/ 342412 w 602653"/>
                <a:gd name="connsiteY80" fmla="*/ 198893 h 513787"/>
                <a:gd name="connsiteX81" fmla="*/ 404416 w 602653"/>
                <a:gd name="connsiteY81" fmla="*/ 198893 h 513787"/>
                <a:gd name="connsiteX82" fmla="*/ 407453 w 602653"/>
                <a:gd name="connsiteY82" fmla="*/ 199651 h 513787"/>
                <a:gd name="connsiteX83" fmla="*/ 407453 w 602653"/>
                <a:gd name="connsiteY83" fmla="*/ 182972 h 513787"/>
                <a:gd name="connsiteX84" fmla="*/ 23536 w 602653"/>
                <a:gd name="connsiteY84" fmla="*/ 166039 h 513787"/>
                <a:gd name="connsiteX85" fmla="*/ 23536 w 602653"/>
                <a:gd name="connsiteY85" fmla="*/ 213299 h 513787"/>
                <a:gd name="connsiteX86" fmla="*/ 110341 w 602653"/>
                <a:gd name="connsiteY86" fmla="*/ 213299 h 513787"/>
                <a:gd name="connsiteX87" fmla="*/ 110341 w 602653"/>
                <a:gd name="connsiteY87" fmla="*/ 166039 h 513787"/>
                <a:gd name="connsiteX88" fmla="*/ 179431 w 602653"/>
                <a:gd name="connsiteY88" fmla="*/ 164523 h 513787"/>
                <a:gd name="connsiteX89" fmla="*/ 174876 w 602653"/>
                <a:gd name="connsiteY89" fmla="*/ 200410 h 513787"/>
                <a:gd name="connsiteX90" fmla="*/ 196387 w 602653"/>
                <a:gd name="connsiteY90" fmla="*/ 202937 h 513787"/>
                <a:gd name="connsiteX91" fmla="*/ 200943 w 602653"/>
                <a:gd name="connsiteY91" fmla="*/ 167050 h 513787"/>
                <a:gd name="connsiteX92" fmla="*/ 450223 w 602653"/>
                <a:gd name="connsiteY92" fmla="*/ 108418 h 513787"/>
                <a:gd name="connsiteX93" fmla="*/ 450223 w 602653"/>
                <a:gd name="connsiteY93" fmla="*/ 354319 h 513787"/>
                <a:gd name="connsiteX94" fmla="*/ 491727 w 602653"/>
                <a:gd name="connsiteY94" fmla="*/ 354319 h 513787"/>
                <a:gd name="connsiteX95" fmla="*/ 491727 w 602653"/>
                <a:gd name="connsiteY95" fmla="*/ 108418 h 513787"/>
                <a:gd name="connsiteX96" fmla="*/ 23536 w 602653"/>
                <a:gd name="connsiteY96" fmla="*/ 108418 h 513787"/>
                <a:gd name="connsiteX97" fmla="*/ 23536 w 602653"/>
                <a:gd name="connsiteY97" fmla="*/ 142536 h 513787"/>
                <a:gd name="connsiteX98" fmla="*/ 110341 w 602653"/>
                <a:gd name="connsiteY98" fmla="*/ 142536 h 513787"/>
                <a:gd name="connsiteX99" fmla="*/ 110341 w 602653"/>
                <a:gd name="connsiteY99" fmla="*/ 108418 h 513787"/>
                <a:gd name="connsiteX100" fmla="*/ 225744 w 602653"/>
                <a:gd name="connsiteY100" fmla="*/ 73795 h 513787"/>
                <a:gd name="connsiteX101" fmla="*/ 225744 w 602653"/>
                <a:gd name="connsiteY101" fmla="*/ 484218 h 513787"/>
                <a:gd name="connsiteX102" fmla="*/ 317358 w 602653"/>
                <a:gd name="connsiteY102" fmla="*/ 484218 h 513787"/>
                <a:gd name="connsiteX103" fmla="*/ 317358 w 602653"/>
                <a:gd name="connsiteY103" fmla="*/ 171346 h 513787"/>
                <a:gd name="connsiteX104" fmla="*/ 317358 w 602653"/>
                <a:gd name="connsiteY104" fmla="*/ 73795 h 513787"/>
                <a:gd name="connsiteX105" fmla="*/ 23536 w 602653"/>
                <a:gd name="connsiteY105" fmla="*/ 23503 h 513787"/>
                <a:gd name="connsiteX106" fmla="*/ 23536 w 602653"/>
                <a:gd name="connsiteY106" fmla="*/ 84915 h 513787"/>
                <a:gd name="connsiteX107" fmla="*/ 110341 w 602653"/>
                <a:gd name="connsiteY107" fmla="*/ 84915 h 513787"/>
                <a:gd name="connsiteX108" fmla="*/ 110341 w 602653"/>
                <a:gd name="connsiteY108" fmla="*/ 23503 h 513787"/>
                <a:gd name="connsiteX109" fmla="*/ 11895 w 602653"/>
                <a:gd name="connsiteY109" fmla="*/ 0 h 513787"/>
                <a:gd name="connsiteX110" fmla="*/ 122236 w 602653"/>
                <a:gd name="connsiteY110" fmla="*/ 0 h 513787"/>
                <a:gd name="connsiteX111" fmla="*/ 134130 w 602653"/>
                <a:gd name="connsiteY111" fmla="*/ 11878 h 513787"/>
                <a:gd name="connsiteX112" fmla="*/ 134130 w 602653"/>
                <a:gd name="connsiteY112" fmla="*/ 96793 h 513787"/>
                <a:gd name="connsiteX113" fmla="*/ 134130 w 602653"/>
                <a:gd name="connsiteY113" fmla="*/ 154161 h 513787"/>
                <a:gd name="connsiteX114" fmla="*/ 134130 w 602653"/>
                <a:gd name="connsiteY114" fmla="*/ 225177 h 513787"/>
                <a:gd name="connsiteX115" fmla="*/ 134130 w 602653"/>
                <a:gd name="connsiteY115" fmla="*/ 282798 h 513787"/>
                <a:gd name="connsiteX116" fmla="*/ 134130 w 602653"/>
                <a:gd name="connsiteY116" fmla="*/ 339661 h 513787"/>
                <a:gd name="connsiteX117" fmla="*/ 139192 w 602653"/>
                <a:gd name="connsiteY117" fmla="*/ 299225 h 513787"/>
                <a:gd name="connsiteX118" fmla="*/ 148809 w 602653"/>
                <a:gd name="connsiteY118" fmla="*/ 219617 h 513787"/>
                <a:gd name="connsiteX119" fmla="*/ 150074 w 602653"/>
                <a:gd name="connsiteY119" fmla="*/ 209255 h 513787"/>
                <a:gd name="connsiteX120" fmla="*/ 157413 w 602653"/>
                <a:gd name="connsiteY120" fmla="*/ 149865 h 513787"/>
                <a:gd name="connsiteX121" fmla="*/ 161716 w 602653"/>
                <a:gd name="connsiteY121" fmla="*/ 142031 h 513787"/>
                <a:gd name="connsiteX122" fmla="*/ 170573 w 602653"/>
                <a:gd name="connsiteY122" fmla="*/ 139503 h 513787"/>
                <a:gd name="connsiteX123" fmla="*/ 202208 w 602653"/>
                <a:gd name="connsiteY123" fmla="*/ 143547 h 513787"/>
                <a:gd name="connsiteX124" fmla="*/ 202208 w 602653"/>
                <a:gd name="connsiteY124" fmla="*/ 61917 h 513787"/>
                <a:gd name="connsiteX125" fmla="*/ 214103 w 602653"/>
                <a:gd name="connsiteY125" fmla="*/ 50292 h 513787"/>
                <a:gd name="connsiteX126" fmla="*/ 328999 w 602653"/>
                <a:gd name="connsiteY126" fmla="*/ 50292 h 513787"/>
                <a:gd name="connsiteX127" fmla="*/ 340894 w 602653"/>
                <a:gd name="connsiteY127" fmla="*/ 61917 h 513787"/>
                <a:gd name="connsiteX128" fmla="*/ 340894 w 602653"/>
                <a:gd name="connsiteY128" fmla="*/ 159468 h 513787"/>
                <a:gd name="connsiteX129" fmla="*/ 419348 w 602653"/>
                <a:gd name="connsiteY129" fmla="*/ 159468 h 513787"/>
                <a:gd name="connsiteX130" fmla="*/ 426687 w 602653"/>
                <a:gd name="connsiteY130" fmla="*/ 162248 h 513787"/>
                <a:gd name="connsiteX131" fmla="*/ 426687 w 602653"/>
                <a:gd name="connsiteY131" fmla="*/ 96793 h 513787"/>
                <a:gd name="connsiteX132" fmla="*/ 438581 w 602653"/>
                <a:gd name="connsiteY132" fmla="*/ 84915 h 513787"/>
                <a:gd name="connsiteX133" fmla="*/ 503622 w 602653"/>
                <a:gd name="connsiteY133" fmla="*/ 84915 h 513787"/>
                <a:gd name="connsiteX134" fmla="*/ 515263 w 602653"/>
                <a:gd name="connsiteY134" fmla="*/ 96793 h 513787"/>
                <a:gd name="connsiteX135" fmla="*/ 515263 w 602653"/>
                <a:gd name="connsiteY135" fmla="*/ 183730 h 513787"/>
                <a:gd name="connsiteX136" fmla="*/ 556515 w 602653"/>
                <a:gd name="connsiteY136" fmla="*/ 179181 h 513787"/>
                <a:gd name="connsiteX137" fmla="*/ 569675 w 602653"/>
                <a:gd name="connsiteY137" fmla="*/ 189795 h 513787"/>
                <a:gd name="connsiteX138" fmla="*/ 602575 w 602653"/>
                <a:gd name="connsiteY138" fmla="*/ 494833 h 513787"/>
                <a:gd name="connsiteX139" fmla="*/ 592199 w 602653"/>
                <a:gd name="connsiteY139" fmla="*/ 507974 h 513787"/>
                <a:gd name="connsiteX140" fmla="*/ 537787 w 602653"/>
                <a:gd name="connsiteY140" fmla="*/ 513787 h 513787"/>
                <a:gd name="connsiteX141" fmla="*/ 536522 w 602653"/>
                <a:gd name="connsiteY141" fmla="*/ 513787 h 513787"/>
                <a:gd name="connsiteX142" fmla="*/ 524880 w 602653"/>
                <a:gd name="connsiteY142" fmla="*/ 503425 h 513787"/>
                <a:gd name="connsiteX143" fmla="*/ 515263 w 602653"/>
                <a:gd name="connsiteY143" fmla="*/ 416236 h 513787"/>
                <a:gd name="connsiteX144" fmla="*/ 515263 w 602653"/>
                <a:gd name="connsiteY144" fmla="*/ 495844 h 513787"/>
                <a:gd name="connsiteX145" fmla="*/ 503622 w 602653"/>
                <a:gd name="connsiteY145" fmla="*/ 507722 h 513787"/>
                <a:gd name="connsiteX146" fmla="*/ 438581 w 602653"/>
                <a:gd name="connsiteY146" fmla="*/ 507722 h 513787"/>
                <a:gd name="connsiteX147" fmla="*/ 428964 w 602653"/>
                <a:gd name="connsiteY147" fmla="*/ 502415 h 513787"/>
                <a:gd name="connsiteX148" fmla="*/ 419348 w 602653"/>
                <a:gd name="connsiteY148" fmla="*/ 507722 h 513787"/>
                <a:gd name="connsiteX149" fmla="*/ 328999 w 602653"/>
                <a:gd name="connsiteY149" fmla="*/ 507722 h 513787"/>
                <a:gd name="connsiteX150" fmla="*/ 214103 w 602653"/>
                <a:gd name="connsiteY150" fmla="*/ 507722 h 513787"/>
                <a:gd name="connsiteX151" fmla="*/ 202208 w 602653"/>
                <a:gd name="connsiteY151" fmla="*/ 495844 h 513787"/>
                <a:gd name="connsiteX152" fmla="*/ 202208 w 602653"/>
                <a:gd name="connsiteY152" fmla="*/ 352044 h 513787"/>
                <a:gd name="connsiteX153" fmla="*/ 193097 w 602653"/>
                <a:gd name="connsiteY153" fmla="*/ 427608 h 513787"/>
                <a:gd name="connsiteX154" fmla="*/ 191832 w 602653"/>
                <a:gd name="connsiteY154" fmla="*/ 437970 h 513787"/>
                <a:gd name="connsiteX155" fmla="*/ 184493 w 602653"/>
                <a:gd name="connsiteY155" fmla="*/ 497360 h 513787"/>
                <a:gd name="connsiteX156" fmla="*/ 180190 w 602653"/>
                <a:gd name="connsiteY156" fmla="*/ 505195 h 513787"/>
                <a:gd name="connsiteX157" fmla="*/ 172851 w 602653"/>
                <a:gd name="connsiteY157" fmla="*/ 507722 h 513787"/>
                <a:gd name="connsiteX158" fmla="*/ 171333 w 602653"/>
                <a:gd name="connsiteY158" fmla="*/ 507722 h 513787"/>
                <a:gd name="connsiteX159" fmla="*/ 131600 w 602653"/>
                <a:gd name="connsiteY159" fmla="*/ 502920 h 513787"/>
                <a:gd name="connsiteX160" fmla="*/ 122236 w 602653"/>
                <a:gd name="connsiteY160" fmla="*/ 507722 h 513787"/>
                <a:gd name="connsiteX161" fmla="*/ 11895 w 602653"/>
                <a:gd name="connsiteY161" fmla="*/ 507722 h 513787"/>
                <a:gd name="connsiteX162" fmla="*/ 0 w 602653"/>
                <a:gd name="connsiteY162" fmla="*/ 496096 h 513787"/>
                <a:gd name="connsiteX163" fmla="*/ 0 w 602653"/>
                <a:gd name="connsiteY163" fmla="*/ 411181 h 513787"/>
                <a:gd name="connsiteX164" fmla="*/ 0 w 602653"/>
                <a:gd name="connsiteY164" fmla="*/ 353560 h 513787"/>
                <a:gd name="connsiteX165" fmla="*/ 0 w 602653"/>
                <a:gd name="connsiteY165" fmla="*/ 282798 h 513787"/>
                <a:gd name="connsiteX166" fmla="*/ 0 w 602653"/>
                <a:gd name="connsiteY166" fmla="*/ 225177 h 513787"/>
                <a:gd name="connsiteX167" fmla="*/ 0 w 602653"/>
                <a:gd name="connsiteY167" fmla="*/ 154161 h 513787"/>
                <a:gd name="connsiteX168" fmla="*/ 0 w 602653"/>
                <a:gd name="connsiteY168" fmla="*/ 96793 h 513787"/>
                <a:gd name="connsiteX169" fmla="*/ 0 w 602653"/>
                <a:gd name="connsiteY169" fmla="*/ 11878 h 513787"/>
                <a:gd name="connsiteX170" fmla="*/ 11895 w 602653"/>
                <a:gd name="connsiteY170" fmla="*/ 0 h 513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</a:cxnLst>
              <a:rect l="l" t="t" r="r" b="b"/>
              <a:pathLst>
                <a:path w="602653" h="513787">
                  <a:moveTo>
                    <a:pt x="450223" y="470824"/>
                  </a:moveTo>
                  <a:lnTo>
                    <a:pt x="450223" y="484218"/>
                  </a:lnTo>
                  <a:lnTo>
                    <a:pt x="491727" y="484218"/>
                  </a:lnTo>
                  <a:lnTo>
                    <a:pt x="491727" y="470824"/>
                  </a:lnTo>
                  <a:close/>
                  <a:moveTo>
                    <a:pt x="145266" y="444288"/>
                  </a:moveTo>
                  <a:lnTo>
                    <a:pt x="140964" y="480175"/>
                  </a:lnTo>
                  <a:lnTo>
                    <a:pt x="162475" y="482702"/>
                  </a:lnTo>
                  <a:lnTo>
                    <a:pt x="166777" y="446815"/>
                  </a:lnTo>
                  <a:close/>
                  <a:moveTo>
                    <a:pt x="450223" y="422807"/>
                  </a:moveTo>
                  <a:lnTo>
                    <a:pt x="450223" y="447321"/>
                  </a:lnTo>
                  <a:lnTo>
                    <a:pt x="491727" y="447321"/>
                  </a:lnTo>
                  <a:lnTo>
                    <a:pt x="491727" y="422807"/>
                  </a:lnTo>
                  <a:close/>
                  <a:moveTo>
                    <a:pt x="23536" y="422807"/>
                  </a:moveTo>
                  <a:lnTo>
                    <a:pt x="23536" y="484218"/>
                  </a:lnTo>
                  <a:lnTo>
                    <a:pt x="110341" y="484218"/>
                  </a:lnTo>
                  <a:lnTo>
                    <a:pt x="110341" y="422807"/>
                  </a:lnTo>
                  <a:close/>
                  <a:moveTo>
                    <a:pt x="150327" y="403852"/>
                  </a:moveTo>
                  <a:lnTo>
                    <a:pt x="148809" y="415478"/>
                  </a:lnTo>
                  <a:lnTo>
                    <a:pt x="148303" y="420785"/>
                  </a:lnTo>
                  <a:lnTo>
                    <a:pt x="169814" y="423312"/>
                  </a:lnTo>
                  <a:lnTo>
                    <a:pt x="170320" y="418005"/>
                  </a:lnTo>
                  <a:lnTo>
                    <a:pt x="171839" y="406380"/>
                  </a:lnTo>
                  <a:close/>
                  <a:moveTo>
                    <a:pt x="450223" y="377822"/>
                  </a:moveTo>
                  <a:lnTo>
                    <a:pt x="450223" y="399303"/>
                  </a:lnTo>
                  <a:lnTo>
                    <a:pt x="491727" y="399303"/>
                  </a:lnTo>
                  <a:lnTo>
                    <a:pt x="491727" y="377822"/>
                  </a:lnTo>
                  <a:close/>
                  <a:moveTo>
                    <a:pt x="23536" y="365438"/>
                  </a:moveTo>
                  <a:lnTo>
                    <a:pt x="23536" y="399303"/>
                  </a:lnTo>
                  <a:lnTo>
                    <a:pt x="110341" y="399303"/>
                  </a:lnTo>
                  <a:lnTo>
                    <a:pt x="110341" y="365438"/>
                  </a:lnTo>
                  <a:close/>
                  <a:moveTo>
                    <a:pt x="156401" y="354319"/>
                  </a:moveTo>
                  <a:lnTo>
                    <a:pt x="153111" y="380349"/>
                  </a:lnTo>
                  <a:lnTo>
                    <a:pt x="174623" y="383129"/>
                  </a:lnTo>
                  <a:lnTo>
                    <a:pt x="177913" y="356846"/>
                  </a:lnTo>
                  <a:close/>
                  <a:moveTo>
                    <a:pt x="161210" y="313883"/>
                  </a:moveTo>
                  <a:lnTo>
                    <a:pt x="159185" y="330815"/>
                  </a:lnTo>
                  <a:lnTo>
                    <a:pt x="180697" y="333343"/>
                  </a:lnTo>
                  <a:lnTo>
                    <a:pt x="182721" y="316410"/>
                  </a:lnTo>
                  <a:close/>
                  <a:moveTo>
                    <a:pt x="545893" y="311881"/>
                  </a:moveTo>
                  <a:cubicBezTo>
                    <a:pt x="552482" y="311123"/>
                    <a:pt x="558310" y="315923"/>
                    <a:pt x="559070" y="322239"/>
                  </a:cubicBezTo>
                  <a:lnTo>
                    <a:pt x="573007" y="442998"/>
                  </a:lnTo>
                  <a:cubicBezTo>
                    <a:pt x="573767" y="449314"/>
                    <a:pt x="568952" y="455125"/>
                    <a:pt x="562618" y="455882"/>
                  </a:cubicBezTo>
                  <a:cubicBezTo>
                    <a:pt x="562111" y="456135"/>
                    <a:pt x="561604" y="456135"/>
                    <a:pt x="561097" y="456135"/>
                  </a:cubicBezTo>
                  <a:cubicBezTo>
                    <a:pt x="555269" y="456135"/>
                    <a:pt x="550201" y="451588"/>
                    <a:pt x="549441" y="445524"/>
                  </a:cubicBezTo>
                  <a:lnTo>
                    <a:pt x="535504" y="325018"/>
                  </a:lnTo>
                  <a:cubicBezTo>
                    <a:pt x="534744" y="318450"/>
                    <a:pt x="539305" y="312639"/>
                    <a:pt x="545893" y="311881"/>
                  </a:cubicBezTo>
                  <a:close/>
                  <a:moveTo>
                    <a:pt x="23536" y="294423"/>
                  </a:moveTo>
                  <a:lnTo>
                    <a:pt x="23536" y="341682"/>
                  </a:lnTo>
                  <a:lnTo>
                    <a:pt x="110341" y="341682"/>
                  </a:lnTo>
                  <a:lnTo>
                    <a:pt x="110341" y="294423"/>
                  </a:lnTo>
                  <a:close/>
                  <a:moveTo>
                    <a:pt x="407453" y="265107"/>
                  </a:moveTo>
                  <a:cubicBezTo>
                    <a:pt x="406441" y="265360"/>
                    <a:pt x="405428" y="265612"/>
                    <a:pt x="404416" y="265612"/>
                  </a:cubicBezTo>
                  <a:lnTo>
                    <a:pt x="342412" y="265612"/>
                  </a:lnTo>
                  <a:cubicBezTo>
                    <a:pt x="341906" y="265612"/>
                    <a:pt x="341400" y="265360"/>
                    <a:pt x="340894" y="265360"/>
                  </a:cubicBezTo>
                  <a:lnTo>
                    <a:pt x="340894" y="484218"/>
                  </a:lnTo>
                  <a:lnTo>
                    <a:pt x="407453" y="484218"/>
                  </a:lnTo>
                  <a:close/>
                  <a:moveTo>
                    <a:pt x="167283" y="264349"/>
                  </a:moveTo>
                  <a:lnTo>
                    <a:pt x="163993" y="290379"/>
                  </a:lnTo>
                  <a:lnTo>
                    <a:pt x="185505" y="293159"/>
                  </a:lnTo>
                  <a:lnTo>
                    <a:pt x="188795" y="266876"/>
                  </a:lnTo>
                  <a:close/>
                  <a:moveTo>
                    <a:pt x="23536" y="236802"/>
                  </a:moveTo>
                  <a:lnTo>
                    <a:pt x="23536" y="270920"/>
                  </a:lnTo>
                  <a:lnTo>
                    <a:pt x="110341" y="270920"/>
                  </a:lnTo>
                  <a:lnTo>
                    <a:pt x="110341" y="236802"/>
                  </a:lnTo>
                  <a:close/>
                  <a:moveTo>
                    <a:pt x="172092" y="223913"/>
                  </a:moveTo>
                  <a:lnTo>
                    <a:pt x="171586" y="229220"/>
                  </a:lnTo>
                  <a:lnTo>
                    <a:pt x="170067" y="240845"/>
                  </a:lnTo>
                  <a:lnTo>
                    <a:pt x="191579" y="243373"/>
                  </a:lnTo>
                  <a:lnTo>
                    <a:pt x="193097" y="231747"/>
                  </a:lnTo>
                  <a:lnTo>
                    <a:pt x="193603" y="226440"/>
                  </a:lnTo>
                  <a:close/>
                  <a:moveTo>
                    <a:pt x="354307" y="222649"/>
                  </a:moveTo>
                  <a:lnTo>
                    <a:pt x="354307" y="242109"/>
                  </a:lnTo>
                  <a:lnTo>
                    <a:pt x="392774" y="242109"/>
                  </a:lnTo>
                  <a:lnTo>
                    <a:pt x="392774" y="222649"/>
                  </a:lnTo>
                  <a:close/>
                  <a:moveTo>
                    <a:pt x="547404" y="203948"/>
                  </a:moveTo>
                  <a:lnTo>
                    <a:pt x="516529" y="207233"/>
                  </a:lnTo>
                  <a:lnTo>
                    <a:pt x="546898" y="489020"/>
                  </a:lnTo>
                  <a:lnTo>
                    <a:pt x="577773" y="485735"/>
                  </a:lnTo>
                  <a:close/>
                  <a:moveTo>
                    <a:pt x="340894" y="182972"/>
                  </a:moveTo>
                  <a:lnTo>
                    <a:pt x="340894" y="199146"/>
                  </a:lnTo>
                  <a:cubicBezTo>
                    <a:pt x="341400" y="199146"/>
                    <a:pt x="341906" y="198893"/>
                    <a:pt x="342412" y="198893"/>
                  </a:cubicBezTo>
                  <a:lnTo>
                    <a:pt x="404416" y="198893"/>
                  </a:lnTo>
                  <a:cubicBezTo>
                    <a:pt x="405428" y="198893"/>
                    <a:pt x="406441" y="199399"/>
                    <a:pt x="407453" y="199651"/>
                  </a:cubicBezTo>
                  <a:lnTo>
                    <a:pt x="407453" y="182972"/>
                  </a:lnTo>
                  <a:close/>
                  <a:moveTo>
                    <a:pt x="23536" y="166039"/>
                  </a:moveTo>
                  <a:lnTo>
                    <a:pt x="23536" y="213299"/>
                  </a:lnTo>
                  <a:lnTo>
                    <a:pt x="110341" y="213299"/>
                  </a:lnTo>
                  <a:lnTo>
                    <a:pt x="110341" y="166039"/>
                  </a:lnTo>
                  <a:close/>
                  <a:moveTo>
                    <a:pt x="179431" y="164523"/>
                  </a:moveTo>
                  <a:lnTo>
                    <a:pt x="174876" y="200410"/>
                  </a:lnTo>
                  <a:lnTo>
                    <a:pt x="196387" y="202937"/>
                  </a:lnTo>
                  <a:lnTo>
                    <a:pt x="200943" y="167050"/>
                  </a:lnTo>
                  <a:close/>
                  <a:moveTo>
                    <a:pt x="450223" y="108418"/>
                  </a:moveTo>
                  <a:lnTo>
                    <a:pt x="450223" y="354319"/>
                  </a:lnTo>
                  <a:lnTo>
                    <a:pt x="491727" y="354319"/>
                  </a:lnTo>
                  <a:lnTo>
                    <a:pt x="491727" y="108418"/>
                  </a:lnTo>
                  <a:close/>
                  <a:moveTo>
                    <a:pt x="23536" y="108418"/>
                  </a:moveTo>
                  <a:lnTo>
                    <a:pt x="23536" y="142536"/>
                  </a:lnTo>
                  <a:lnTo>
                    <a:pt x="110341" y="142536"/>
                  </a:lnTo>
                  <a:lnTo>
                    <a:pt x="110341" y="108418"/>
                  </a:lnTo>
                  <a:close/>
                  <a:moveTo>
                    <a:pt x="225744" y="73795"/>
                  </a:moveTo>
                  <a:lnTo>
                    <a:pt x="225744" y="484218"/>
                  </a:lnTo>
                  <a:lnTo>
                    <a:pt x="317358" y="484218"/>
                  </a:lnTo>
                  <a:lnTo>
                    <a:pt x="317358" y="171346"/>
                  </a:lnTo>
                  <a:lnTo>
                    <a:pt x="317358" y="73795"/>
                  </a:lnTo>
                  <a:close/>
                  <a:moveTo>
                    <a:pt x="23536" y="23503"/>
                  </a:moveTo>
                  <a:lnTo>
                    <a:pt x="23536" y="84915"/>
                  </a:lnTo>
                  <a:lnTo>
                    <a:pt x="110341" y="84915"/>
                  </a:lnTo>
                  <a:lnTo>
                    <a:pt x="110341" y="23503"/>
                  </a:lnTo>
                  <a:close/>
                  <a:moveTo>
                    <a:pt x="11895" y="0"/>
                  </a:moveTo>
                  <a:lnTo>
                    <a:pt x="122236" y="0"/>
                  </a:lnTo>
                  <a:cubicBezTo>
                    <a:pt x="128816" y="0"/>
                    <a:pt x="134130" y="5307"/>
                    <a:pt x="134130" y="11878"/>
                  </a:cubicBezTo>
                  <a:lnTo>
                    <a:pt x="134130" y="96793"/>
                  </a:lnTo>
                  <a:lnTo>
                    <a:pt x="134130" y="154161"/>
                  </a:lnTo>
                  <a:lnTo>
                    <a:pt x="134130" y="225177"/>
                  </a:lnTo>
                  <a:lnTo>
                    <a:pt x="134130" y="282798"/>
                  </a:lnTo>
                  <a:lnTo>
                    <a:pt x="134130" y="339661"/>
                  </a:lnTo>
                  <a:lnTo>
                    <a:pt x="139192" y="299225"/>
                  </a:lnTo>
                  <a:lnTo>
                    <a:pt x="148809" y="219617"/>
                  </a:lnTo>
                  <a:lnTo>
                    <a:pt x="150074" y="209255"/>
                  </a:lnTo>
                  <a:lnTo>
                    <a:pt x="157413" y="149865"/>
                  </a:lnTo>
                  <a:cubicBezTo>
                    <a:pt x="157667" y="146832"/>
                    <a:pt x="159185" y="144052"/>
                    <a:pt x="161716" y="142031"/>
                  </a:cubicBezTo>
                  <a:cubicBezTo>
                    <a:pt x="164247" y="140009"/>
                    <a:pt x="167283" y="139251"/>
                    <a:pt x="170573" y="139503"/>
                  </a:cubicBezTo>
                  <a:lnTo>
                    <a:pt x="202208" y="143547"/>
                  </a:lnTo>
                  <a:lnTo>
                    <a:pt x="202208" y="61917"/>
                  </a:lnTo>
                  <a:cubicBezTo>
                    <a:pt x="202208" y="55599"/>
                    <a:pt x="207523" y="50292"/>
                    <a:pt x="214103" y="50292"/>
                  </a:cubicBezTo>
                  <a:lnTo>
                    <a:pt x="328999" y="50292"/>
                  </a:lnTo>
                  <a:cubicBezTo>
                    <a:pt x="335579" y="50292"/>
                    <a:pt x="340894" y="55599"/>
                    <a:pt x="340894" y="61917"/>
                  </a:cubicBezTo>
                  <a:lnTo>
                    <a:pt x="340894" y="159468"/>
                  </a:lnTo>
                  <a:lnTo>
                    <a:pt x="419348" y="159468"/>
                  </a:lnTo>
                  <a:cubicBezTo>
                    <a:pt x="422131" y="159468"/>
                    <a:pt x="424662" y="160479"/>
                    <a:pt x="426687" y="162248"/>
                  </a:cubicBezTo>
                  <a:lnTo>
                    <a:pt x="426687" y="96793"/>
                  </a:lnTo>
                  <a:cubicBezTo>
                    <a:pt x="426687" y="90222"/>
                    <a:pt x="432001" y="84915"/>
                    <a:pt x="438581" y="84915"/>
                  </a:cubicBezTo>
                  <a:lnTo>
                    <a:pt x="503622" y="84915"/>
                  </a:lnTo>
                  <a:cubicBezTo>
                    <a:pt x="509949" y="84915"/>
                    <a:pt x="515263" y="90222"/>
                    <a:pt x="515263" y="96793"/>
                  </a:cubicBezTo>
                  <a:lnTo>
                    <a:pt x="515263" y="183730"/>
                  </a:lnTo>
                  <a:lnTo>
                    <a:pt x="556515" y="179181"/>
                  </a:lnTo>
                  <a:cubicBezTo>
                    <a:pt x="563095" y="178423"/>
                    <a:pt x="568916" y="183224"/>
                    <a:pt x="569675" y="189795"/>
                  </a:cubicBezTo>
                  <a:lnTo>
                    <a:pt x="602575" y="494833"/>
                  </a:lnTo>
                  <a:cubicBezTo>
                    <a:pt x="603334" y="501404"/>
                    <a:pt x="598526" y="507216"/>
                    <a:pt x="592199" y="507974"/>
                  </a:cubicBezTo>
                  <a:lnTo>
                    <a:pt x="537787" y="513787"/>
                  </a:lnTo>
                  <a:cubicBezTo>
                    <a:pt x="537281" y="513787"/>
                    <a:pt x="537028" y="513787"/>
                    <a:pt x="536522" y="513787"/>
                  </a:cubicBezTo>
                  <a:cubicBezTo>
                    <a:pt x="530448" y="513787"/>
                    <a:pt x="525386" y="509491"/>
                    <a:pt x="524880" y="503425"/>
                  </a:cubicBezTo>
                  <a:lnTo>
                    <a:pt x="515263" y="416236"/>
                  </a:lnTo>
                  <a:lnTo>
                    <a:pt x="515263" y="495844"/>
                  </a:lnTo>
                  <a:cubicBezTo>
                    <a:pt x="515263" y="502415"/>
                    <a:pt x="509949" y="507722"/>
                    <a:pt x="503622" y="507722"/>
                  </a:cubicBezTo>
                  <a:lnTo>
                    <a:pt x="438581" y="507722"/>
                  </a:lnTo>
                  <a:cubicBezTo>
                    <a:pt x="434532" y="507722"/>
                    <a:pt x="430989" y="505700"/>
                    <a:pt x="428964" y="502415"/>
                  </a:cubicBezTo>
                  <a:cubicBezTo>
                    <a:pt x="426687" y="505700"/>
                    <a:pt x="423397" y="507722"/>
                    <a:pt x="419348" y="507722"/>
                  </a:cubicBezTo>
                  <a:lnTo>
                    <a:pt x="328999" y="507722"/>
                  </a:lnTo>
                  <a:lnTo>
                    <a:pt x="214103" y="507722"/>
                  </a:lnTo>
                  <a:cubicBezTo>
                    <a:pt x="207523" y="507722"/>
                    <a:pt x="202208" y="502415"/>
                    <a:pt x="202208" y="495844"/>
                  </a:cubicBezTo>
                  <a:lnTo>
                    <a:pt x="202208" y="352044"/>
                  </a:lnTo>
                  <a:lnTo>
                    <a:pt x="193097" y="427608"/>
                  </a:lnTo>
                  <a:lnTo>
                    <a:pt x="191832" y="437970"/>
                  </a:lnTo>
                  <a:lnTo>
                    <a:pt x="184493" y="497360"/>
                  </a:lnTo>
                  <a:cubicBezTo>
                    <a:pt x="184240" y="500393"/>
                    <a:pt x="182468" y="503425"/>
                    <a:pt x="180190" y="505195"/>
                  </a:cubicBezTo>
                  <a:cubicBezTo>
                    <a:pt x="177913" y="506964"/>
                    <a:pt x="175382" y="507722"/>
                    <a:pt x="172851" y="507722"/>
                  </a:cubicBezTo>
                  <a:cubicBezTo>
                    <a:pt x="172345" y="507722"/>
                    <a:pt x="171839" y="507722"/>
                    <a:pt x="171333" y="507722"/>
                  </a:cubicBezTo>
                  <a:lnTo>
                    <a:pt x="131600" y="502920"/>
                  </a:lnTo>
                  <a:cubicBezTo>
                    <a:pt x="129322" y="505700"/>
                    <a:pt x="126032" y="507722"/>
                    <a:pt x="122236" y="507722"/>
                  </a:cubicBezTo>
                  <a:lnTo>
                    <a:pt x="11895" y="507722"/>
                  </a:lnTo>
                  <a:cubicBezTo>
                    <a:pt x="5315" y="507722"/>
                    <a:pt x="0" y="502415"/>
                    <a:pt x="0" y="496096"/>
                  </a:cubicBezTo>
                  <a:lnTo>
                    <a:pt x="0" y="411181"/>
                  </a:lnTo>
                  <a:lnTo>
                    <a:pt x="0" y="353560"/>
                  </a:lnTo>
                  <a:lnTo>
                    <a:pt x="0" y="282798"/>
                  </a:lnTo>
                  <a:lnTo>
                    <a:pt x="0" y="225177"/>
                  </a:lnTo>
                  <a:lnTo>
                    <a:pt x="0" y="154161"/>
                  </a:lnTo>
                  <a:lnTo>
                    <a:pt x="0" y="96793"/>
                  </a:lnTo>
                  <a:lnTo>
                    <a:pt x="0" y="11878"/>
                  </a:lnTo>
                  <a:cubicBezTo>
                    <a:pt x="0" y="5307"/>
                    <a:pt x="5315" y="0"/>
                    <a:pt x="118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sp>
          <p:nvSpPr>
            <p:cNvPr id="33" name="文本占位符 12">
              <a:extLst>
                <a:ext uri="{FF2B5EF4-FFF2-40B4-BE49-F238E27FC236}">
                  <a16:creationId xmlns:a16="http://schemas.microsoft.com/office/drawing/2014/main" id="{0F7673E7-C907-4517-B8BE-868E548CB899}"/>
                </a:ext>
              </a:extLst>
            </p:cNvPr>
            <p:cNvSpPr txBox="1">
              <a:spLocks/>
            </p:cNvSpPr>
            <p:nvPr/>
          </p:nvSpPr>
          <p:spPr>
            <a:xfrm>
              <a:off x="6547220" y="2859854"/>
              <a:ext cx="4190733" cy="795391"/>
            </a:xfrm>
            <a:prstGeom prst="rect">
              <a:avLst/>
            </a:prstGeom>
          </p:spPr>
          <p:txBody>
            <a:bodyPr vert="horz" lIns="0" tIns="0" rIns="0" bIns="0" rtlCol="0" anchor="ctr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40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85800">
                <a:lnSpc>
                  <a:spcPct val="125000"/>
                </a:lnSpc>
                <a:spcBef>
                  <a:spcPts val="0"/>
                </a:spcBef>
                <a:defRPr/>
              </a:pPr>
              <a:r>
                <a:rPr lang="en-US" altLang="zh-CN" sz="3000" dirty="0">
                  <a:solidFill>
                    <a:schemeClr val="tx1"/>
                  </a:solidFill>
                  <a:latin typeface="Arial"/>
                  <a:ea typeface="微软雅黑"/>
                  <a:sym typeface="+mn-lt"/>
                </a:rPr>
                <a:t>xxx</a:t>
              </a:r>
              <a:endParaRPr lang="zh-CN" altLang="en-US" sz="3000" dirty="0">
                <a:solidFill>
                  <a:schemeClr val="tx1"/>
                </a:solidFill>
                <a:latin typeface="Arial"/>
                <a:ea typeface="微软雅黑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7763266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xxx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800868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4910415" y="1743493"/>
            <a:ext cx="3143050" cy="3716732"/>
            <a:chOff x="6909170" y="1353082"/>
            <a:chExt cx="4190733" cy="4955643"/>
          </a:xfrm>
        </p:grpSpPr>
        <p:sp>
          <p:nvSpPr>
            <p:cNvPr id="49" name="文本占位符 12">
              <a:extLst>
                <a:ext uri="{FF2B5EF4-FFF2-40B4-BE49-F238E27FC236}">
                  <a16:creationId xmlns:a16="http://schemas.microsoft.com/office/drawing/2014/main" id="{0F7673E7-C907-4517-B8BE-868E548CB899}"/>
                </a:ext>
              </a:extLst>
            </p:cNvPr>
            <p:cNvSpPr txBox="1">
              <a:spLocks/>
            </p:cNvSpPr>
            <p:nvPr/>
          </p:nvSpPr>
          <p:spPr>
            <a:xfrm>
              <a:off x="6909170" y="3031304"/>
              <a:ext cx="4190733" cy="795391"/>
            </a:xfrm>
            <a:prstGeom prst="rect">
              <a:avLst/>
            </a:prstGeom>
          </p:spPr>
          <p:txBody>
            <a:bodyPr vert="horz" lIns="0" tIns="0" rIns="0" bIns="0" rtlCol="0" anchor="ctr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40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85800">
                <a:lnSpc>
                  <a:spcPct val="125000"/>
                </a:lnSpc>
                <a:spcBef>
                  <a:spcPts val="0"/>
                </a:spcBef>
                <a:defRPr/>
              </a:pPr>
              <a:r>
                <a:rPr lang="en-US" altLang="zh-CN" sz="3000" dirty="0">
                  <a:solidFill>
                    <a:schemeClr val="tx1"/>
                  </a:solidFill>
                  <a:latin typeface="Arial"/>
                  <a:ea typeface="微软雅黑"/>
                  <a:sym typeface="+mn-lt"/>
                </a:rPr>
                <a:t>xxx</a:t>
              </a:r>
              <a:endParaRPr lang="zh-CN" altLang="en-US" sz="3000" dirty="0">
                <a:solidFill>
                  <a:schemeClr val="tx1"/>
                </a:solidFill>
                <a:latin typeface="Arial"/>
                <a:ea typeface="微软雅黑"/>
                <a:sym typeface="+mn-lt"/>
              </a:endParaRPr>
            </a:p>
          </p:txBody>
        </p:sp>
        <p:sp>
          <p:nvSpPr>
            <p:cNvPr id="50" name="books-group_25777">
              <a:extLst>
                <a:ext uri="{FF2B5EF4-FFF2-40B4-BE49-F238E27FC236}">
                  <a16:creationId xmlns:a16="http://schemas.microsoft.com/office/drawing/2014/main" id="{2100669A-CD68-4296-B44A-A183804D66B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462135" y="1353082"/>
              <a:ext cx="1084804" cy="1419262"/>
            </a:xfrm>
            <a:custGeom>
              <a:avLst/>
              <a:gdLst>
                <a:gd name="T0" fmla="*/ 278945 h 440259"/>
                <a:gd name="T1" fmla="*/ 278945 h 440259"/>
                <a:gd name="T2" fmla="*/ 278945 h 440259"/>
                <a:gd name="T3" fmla="*/ 278945 h 440259"/>
                <a:gd name="T4" fmla="*/ 278945 h 440259"/>
                <a:gd name="T5" fmla="*/ 278945 h 440259"/>
                <a:gd name="T6" fmla="*/ 278945 h 440259"/>
                <a:gd name="T7" fmla="*/ 278945 h 440259"/>
                <a:gd name="T8" fmla="*/ 278945 h 440259"/>
                <a:gd name="T9" fmla="*/ 278945 h 440259"/>
                <a:gd name="T10" fmla="*/ 278945 h 440259"/>
                <a:gd name="T11" fmla="*/ 278945 h 440259"/>
                <a:gd name="T12" fmla="*/ 278945 h 440259"/>
                <a:gd name="T13" fmla="*/ 278945 h 440259"/>
                <a:gd name="T14" fmla="*/ 278945 h 440259"/>
                <a:gd name="T15" fmla="*/ 278945 h 440259"/>
                <a:gd name="T16" fmla="*/ 278945 h 440259"/>
                <a:gd name="T17" fmla="*/ 278945 h 440259"/>
                <a:gd name="T18" fmla="*/ 278945 h 440259"/>
                <a:gd name="T19" fmla="*/ 278945 h 440259"/>
                <a:gd name="T20" fmla="*/ 278945 h 440259"/>
                <a:gd name="T21" fmla="*/ 278945 h 440259"/>
                <a:gd name="T22" fmla="*/ 278945 h 440259"/>
                <a:gd name="T23" fmla="*/ 278945 h 440259"/>
                <a:gd name="T24" fmla="*/ 278945 h 440259"/>
                <a:gd name="T25" fmla="*/ 278945 h 440259"/>
                <a:gd name="T26" fmla="*/ 278945 h 440259"/>
                <a:gd name="T27" fmla="*/ 278945 h 440259"/>
                <a:gd name="T28" fmla="*/ 278945 h 440259"/>
                <a:gd name="T29" fmla="*/ 278945 h 440259"/>
                <a:gd name="T30" fmla="*/ 278945 h 440259"/>
                <a:gd name="T31" fmla="*/ 278945 h 440259"/>
                <a:gd name="T32" fmla="*/ 278945 h 440259"/>
                <a:gd name="T33" fmla="*/ 278945 h 440259"/>
                <a:gd name="T34" fmla="*/ 278945 h 440259"/>
                <a:gd name="T35" fmla="*/ 278945 h 440259"/>
                <a:gd name="T36" fmla="*/ 278945 h 440259"/>
                <a:gd name="T37" fmla="*/ 278945 h 440259"/>
                <a:gd name="T38" fmla="*/ 278945 h 440259"/>
                <a:gd name="T39" fmla="*/ 278945 h 440259"/>
                <a:gd name="T40" fmla="*/ 278945 h 440259"/>
                <a:gd name="T41" fmla="*/ 278945 h 440259"/>
                <a:gd name="T42" fmla="*/ 278945 h 440259"/>
                <a:gd name="T43" fmla="*/ 278945 h 440259"/>
                <a:gd name="T44" fmla="*/ 278945 h 440259"/>
                <a:gd name="T45" fmla="*/ 278945 h 440259"/>
                <a:gd name="T46" fmla="*/ 278945 h 440259"/>
                <a:gd name="T47" fmla="*/ 278945 h 440259"/>
                <a:gd name="T48" fmla="*/ 278945 h 440259"/>
                <a:gd name="T49" fmla="*/ 278945 h 440259"/>
                <a:gd name="T50" fmla="*/ 278945 h 440259"/>
                <a:gd name="T51" fmla="*/ 278945 h 440259"/>
                <a:gd name="T52" fmla="*/ 278945 h 440259"/>
                <a:gd name="T53" fmla="*/ 278945 h 440259"/>
                <a:gd name="T54" fmla="*/ 278945 h 440259"/>
                <a:gd name="T55" fmla="*/ 278945 h 440259"/>
                <a:gd name="T56" fmla="*/ 88862 h 440259"/>
                <a:gd name="T57" fmla="*/ 88862 h 440259"/>
                <a:gd name="T58" fmla="*/ 278945 h 440259"/>
                <a:gd name="T59" fmla="*/ 278945 h 440259"/>
                <a:gd name="T60" fmla="*/ 278945 h 440259"/>
                <a:gd name="T61" fmla="*/ 278945 h 440259"/>
                <a:gd name="T62" fmla="*/ 88862 h 440259"/>
                <a:gd name="T63" fmla="*/ 88862 h 440259"/>
                <a:gd name="T64" fmla="*/ 278945 h 440259"/>
                <a:gd name="T65" fmla="*/ 278945 h 440259"/>
                <a:gd name="T66" fmla="*/ 278945 h 440259"/>
                <a:gd name="T67" fmla="*/ 278945 h 440259"/>
                <a:gd name="T68" fmla="*/ 278945 h 440259"/>
                <a:gd name="T69" fmla="*/ 278945 h 440259"/>
                <a:gd name="T70" fmla="*/ 88862 h 440259"/>
                <a:gd name="T71" fmla="*/ 88862 h 440259"/>
                <a:gd name="T72" fmla="*/ 278945 h 440259"/>
                <a:gd name="T73" fmla="*/ 278945 h 440259"/>
                <a:gd name="T74" fmla="*/ 278945 h 440259"/>
                <a:gd name="T75" fmla="*/ 278945 h 440259"/>
                <a:gd name="T76" fmla="*/ 278945 h 440259"/>
                <a:gd name="T77" fmla="*/ 278945 h 440259"/>
                <a:gd name="T78" fmla="*/ 278945 h 440259"/>
                <a:gd name="T79" fmla="*/ 278945 h 440259"/>
                <a:gd name="T80" fmla="*/ 278945 h 440259"/>
                <a:gd name="T81" fmla="*/ 278945 h 440259"/>
                <a:gd name="T82" fmla="*/ 278945 h 440259"/>
                <a:gd name="T83" fmla="*/ 278945 h 440259"/>
                <a:gd name="T84" fmla="*/ 278945 h 440259"/>
                <a:gd name="T85" fmla="*/ 278945 h 440259"/>
                <a:gd name="T86" fmla="*/ 278945 h 440259"/>
                <a:gd name="T87" fmla="*/ 278945 h 440259"/>
                <a:gd name="T88" fmla="*/ 278945 h 440259"/>
                <a:gd name="T89" fmla="*/ 278945 h 440259"/>
                <a:gd name="T90" fmla="*/ 278945 h 440259"/>
                <a:gd name="T91" fmla="*/ 278945 h 440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886" h="5092">
                  <a:moveTo>
                    <a:pt x="3542" y="4509"/>
                  </a:moveTo>
                  <a:lnTo>
                    <a:pt x="3260" y="4509"/>
                  </a:lnTo>
                  <a:lnTo>
                    <a:pt x="3181" y="2195"/>
                  </a:lnTo>
                  <a:cubicBezTo>
                    <a:pt x="3180" y="1744"/>
                    <a:pt x="2970" y="1596"/>
                    <a:pt x="2891" y="1540"/>
                  </a:cubicBezTo>
                  <a:cubicBezTo>
                    <a:pt x="2888" y="1538"/>
                    <a:pt x="2579" y="1327"/>
                    <a:pt x="2579" y="1327"/>
                  </a:cubicBezTo>
                  <a:lnTo>
                    <a:pt x="2641" y="1222"/>
                  </a:lnTo>
                  <a:cubicBezTo>
                    <a:pt x="2669" y="1174"/>
                    <a:pt x="2653" y="1113"/>
                    <a:pt x="2606" y="1085"/>
                  </a:cubicBezTo>
                  <a:lnTo>
                    <a:pt x="2547" y="1050"/>
                  </a:lnTo>
                  <a:lnTo>
                    <a:pt x="2700" y="790"/>
                  </a:lnTo>
                  <a:lnTo>
                    <a:pt x="2789" y="842"/>
                  </a:lnTo>
                  <a:cubicBezTo>
                    <a:pt x="2804" y="851"/>
                    <a:pt x="2822" y="856"/>
                    <a:pt x="2839" y="856"/>
                  </a:cubicBezTo>
                  <a:cubicBezTo>
                    <a:pt x="2848" y="856"/>
                    <a:pt x="2856" y="855"/>
                    <a:pt x="2865" y="853"/>
                  </a:cubicBezTo>
                  <a:cubicBezTo>
                    <a:pt x="2890" y="846"/>
                    <a:pt x="2912" y="829"/>
                    <a:pt x="2926" y="806"/>
                  </a:cubicBezTo>
                  <a:lnTo>
                    <a:pt x="3073" y="556"/>
                  </a:lnTo>
                  <a:cubicBezTo>
                    <a:pt x="3101" y="508"/>
                    <a:pt x="3085" y="447"/>
                    <a:pt x="3038" y="419"/>
                  </a:cubicBezTo>
                  <a:lnTo>
                    <a:pt x="2354" y="17"/>
                  </a:lnTo>
                  <a:cubicBezTo>
                    <a:pt x="2331" y="3"/>
                    <a:pt x="2304" y="0"/>
                    <a:pt x="2279" y="6"/>
                  </a:cubicBezTo>
                  <a:cubicBezTo>
                    <a:pt x="2253" y="13"/>
                    <a:pt x="2231" y="29"/>
                    <a:pt x="2217" y="52"/>
                  </a:cubicBezTo>
                  <a:lnTo>
                    <a:pt x="2070" y="303"/>
                  </a:lnTo>
                  <a:cubicBezTo>
                    <a:pt x="2042" y="351"/>
                    <a:pt x="2058" y="412"/>
                    <a:pt x="2105" y="440"/>
                  </a:cubicBezTo>
                  <a:lnTo>
                    <a:pt x="2194" y="492"/>
                  </a:lnTo>
                  <a:lnTo>
                    <a:pt x="2041" y="753"/>
                  </a:lnTo>
                  <a:lnTo>
                    <a:pt x="1982" y="718"/>
                  </a:lnTo>
                  <a:cubicBezTo>
                    <a:pt x="1959" y="704"/>
                    <a:pt x="1932" y="701"/>
                    <a:pt x="1906" y="707"/>
                  </a:cubicBezTo>
                  <a:cubicBezTo>
                    <a:pt x="1881" y="714"/>
                    <a:pt x="1859" y="731"/>
                    <a:pt x="1845" y="753"/>
                  </a:cubicBezTo>
                  <a:lnTo>
                    <a:pt x="880" y="2395"/>
                  </a:lnTo>
                  <a:cubicBezTo>
                    <a:pt x="852" y="2443"/>
                    <a:pt x="868" y="2504"/>
                    <a:pt x="915" y="2532"/>
                  </a:cubicBezTo>
                  <a:lnTo>
                    <a:pt x="1023" y="2595"/>
                  </a:lnTo>
                  <a:lnTo>
                    <a:pt x="838" y="2910"/>
                  </a:lnTo>
                  <a:cubicBezTo>
                    <a:pt x="824" y="2933"/>
                    <a:pt x="821" y="2960"/>
                    <a:pt x="827" y="2986"/>
                  </a:cubicBezTo>
                  <a:cubicBezTo>
                    <a:pt x="834" y="3011"/>
                    <a:pt x="851" y="3033"/>
                    <a:pt x="873" y="3047"/>
                  </a:cubicBezTo>
                  <a:lnTo>
                    <a:pt x="1109" y="3185"/>
                  </a:lnTo>
                  <a:cubicBezTo>
                    <a:pt x="1125" y="3195"/>
                    <a:pt x="1143" y="3199"/>
                    <a:pt x="1160" y="3199"/>
                  </a:cubicBezTo>
                  <a:cubicBezTo>
                    <a:pt x="1194" y="3199"/>
                    <a:pt x="1227" y="3182"/>
                    <a:pt x="1246" y="3150"/>
                  </a:cubicBezTo>
                  <a:lnTo>
                    <a:pt x="1431" y="2835"/>
                  </a:lnTo>
                  <a:lnTo>
                    <a:pt x="1539" y="2899"/>
                  </a:lnTo>
                  <a:cubicBezTo>
                    <a:pt x="1554" y="2908"/>
                    <a:pt x="1572" y="2913"/>
                    <a:pt x="1589" y="2913"/>
                  </a:cubicBezTo>
                  <a:cubicBezTo>
                    <a:pt x="1598" y="2913"/>
                    <a:pt x="1606" y="2911"/>
                    <a:pt x="1615" y="2909"/>
                  </a:cubicBezTo>
                  <a:cubicBezTo>
                    <a:pt x="1640" y="2903"/>
                    <a:pt x="1662" y="2886"/>
                    <a:pt x="1676" y="2863"/>
                  </a:cubicBezTo>
                  <a:lnTo>
                    <a:pt x="1825" y="2609"/>
                  </a:lnTo>
                  <a:lnTo>
                    <a:pt x="2067" y="2751"/>
                  </a:lnTo>
                  <a:cubicBezTo>
                    <a:pt x="2130" y="2788"/>
                    <a:pt x="2174" y="2847"/>
                    <a:pt x="2192" y="2917"/>
                  </a:cubicBezTo>
                  <a:cubicBezTo>
                    <a:pt x="2210" y="2988"/>
                    <a:pt x="2200" y="3061"/>
                    <a:pt x="2163" y="3123"/>
                  </a:cubicBezTo>
                  <a:lnTo>
                    <a:pt x="1734" y="3854"/>
                  </a:lnTo>
                  <a:lnTo>
                    <a:pt x="1565" y="3755"/>
                  </a:lnTo>
                  <a:lnTo>
                    <a:pt x="1589" y="3713"/>
                  </a:lnTo>
                  <a:cubicBezTo>
                    <a:pt x="1617" y="3665"/>
                    <a:pt x="1601" y="3604"/>
                    <a:pt x="1554" y="3576"/>
                  </a:cubicBezTo>
                  <a:lnTo>
                    <a:pt x="316" y="2848"/>
                  </a:lnTo>
                  <a:cubicBezTo>
                    <a:pt x="293" y="2834"/>
                    <a:pt x="266" y="2831"/>
                    <a:pt x="240" y="2837"/>
                  </a:cubicBezTo>
                  <a:cubicBezTo>
                    <a:pt x="214" y="2844"/>
                    <a:pt x="193" y="2861"/>
                    <a:pt x="179" y="2883"/>
                  </a:cubicBezTo>
                  <a:lnTo>
                    <a:pt x="28" y="3140"/>
                  </a:lnTo>
                  <a:cubicBezTo>
                    <a:pt x="0" y="3187"/>
                    <a:pt x="16" y="3249"/>
                    <a:pt x="64" y="3277"/>
                  </a:cubicBezTo>
                  <a:lnTo>
                    <a:pt x="251" y="3387"/>
                  </a:lnTo>
                  <a:lnTo>
                    <a:pt x="161" y="3541"/>
                  </a:lnTo>
                  <a:cubicBezTo>
                    <a:pt x="133" y="3588"/>
                    <a:pt x="149" y="3650"/>
                    <a:pt x="196" y="3678"/>
                  </a:cubicBezTo>
                  <a:lnTo>
                    <a:pt x="887" y="4084"/>
                  </a:lnTo>
                  <a:cubicBezTo>
                    <a:pt x="902" y="4093"/>
                    <a:pt x="920" y="4098"/>
                    <a:pt x="937" y="4098"/>
                  </a:cubicBezTo>
                  <a:cubicBezTo>
                    <a:pt x="946" y="4098"/>
                    <a:pt x="954" y="4097"/>
                    <a:pt x="963" y="4094"/>
                  </a:cubicBezTo>
                  <a:cubicBezTo>
                    <a:pt x="988" y="4088"/>
                    <a:pt x="1010" y="4071"/>
                    <a:pt x="1024" y="4048"/>
                  </a:cubicBezTo>
                  <a:lnTo>
                    <a:pt x="1114" y="3894"/>
                  </a:lnTo>
                  <a:lnTo>
                    <a:pt x="1216" y="3954"/>
                  </a:lnTo>
                  <a:lnTo>
                    <a:pt x="889" y="4509"/>
                  </a:lnTo>
                  <a:lnTo>
                    <a:pt x="397" y="4509"/>
                  </a:lnTo>
                  <a:cubicBezTo>
                    <a:pt x="207" y="4509"/>
                    <a:pt x="53" y="4663"/>
                    <a:pt x="53" y="4852"/>
                  </a:cubicBezTo>
                  <a:lnTo>
                    <a:pt x="53" y="4992"/>
                  </a:lnTo>
                  <a:cubicBezTo>
                    <a:pt x="53" y="5047"/>
                    <a:pt x="97" y="5092"/>
                    <a:pt x="153" y="5092"/>
                  </a:cubicBezTo>
                  <a:lnTo>
                    <a:pt x="3786" y="5092"/>
                  </a:lnTo>
                  <a:cubicBezTo>
                    <a:pt x="3842" y="5092"/>
                    <a:pt x="3886" y="5047"/>
                    <a:pt x="3886" y="4992"/>
                  </a:cubicBezTo>
                  <a:lnTo>
                    <a:pt x="3886" y="4852"/>
                  </a:lnTo>
                  <a:cubicBezTo>
                    <a:pt x="3886" y="4663"/>
                    <a:pt x="3732" y="4509"/>
                    <a:pt x="3542" y="4509"/>
                  </a:cubicBezTo>
                  <a:close/>
                  <a:moveTo>
                    <a:pt x="2339" y="240"/>
                  </a:moveTo>
                  <a:lnTo>
                    <a:pt x="2850" y="540"/>
                  </a:lnTo>
                  <a:lnTo>
                    <a:pt x="2804" y="619"/>
                  </a:lnTo>
                  <a:lnTo>
                    <a:pt x="2293" y="318"/>
                  </a:lnTo>
                  <a:lnTo>
                    <a:pt x="2339" y="240"/>
                  </a:lnTo>
                  <a:close/>
                  <a:moveTo>
                    <a:pt x="2367" y="594"/>
                  </a:moveTo>
                  <a:lnTo>
                    <a:pt x="2527" y="688"/>
                  </a:lnTo>
                  <a:lnTo>
                    <a:pt x="2374" y="949"/>
                  </a:lnTo>
                  <a:lnTo>
                    <a:pt x="2369" y="945"/>
                  </a:lnTo>
                  <a:lnTo>
                    <a:pt x="2214" y="854"/>
                  </a:lnTo>
                  <a:lnTo>
                    <a:pt x="2367" y="594"/>
                  </a:lnTo>
                  <a:close/>
                  <a:moveTo>
                    <a:pt x="1124" y="2962"/>
                  </a:moveTo>
                  <a:lnTo>
                    <a:pt x="1061" y="2925"/>
                  </a:lnTo>
                  <a:lnTo>
                    <a:pt x="1195" y="2697"/>
                  </a:lnTo>
                  <a:lnTo>
                    <a:pt x="1259" y="2734"/>
                  </a:lnTo>
                  <a:lnTo>
                    <a:pt x="1124" y="2962"/>
                  </a:lnTo>
                  <a:close/>
                  <a:moveTo>
                    <a:pt x="1811" y="2238"/>
                  </a:moveTo>
                  <a:lnTo>
                    <a:pt x="1554" y="2676"/>
                  </a:lnTo>
                  <a:lnTo>
                    <a:pt x="1103" y="2410"/>
                  </a:lnTo>
                  <a:lnTo>
                    <a:pt x="1967" y="941"/>
                  </a:lnTo>
                  <a:lnTo>
                    <a:pt x="2418" y="1206"/>
                  </a:lnTo>
                  <a:lnTo>
                    <a:pt x="2229" y="1528"/>
                  </a:lnTo>
                  <a:cubicBezTo>
                    <a:pt x="2190" y="1516"/>
                    <a:pt x="2150" y="1510"/>
                    <a:pt x="2110" y="1510"/>
                  </a:cubicBezTo>
                  <a:cubicBezTo>
                    <a:pt x="1959" y="1510"/>
                    <a:pt x="1819" y="1590"/>
                    <a:pt x="1743" y="1720"/>
                  </a:cubicBezTo>
                  <a:cubicBezTo>
                    <a:pt x="1642" y="1891"/>
                    <a:pt x="1675" y="2105"/>
                    <a:pt x="1811" y="2238"/>
                  </a:cubicBezTo>
                  <a:close/>
                  <a:moveTo>
                    <a:pt x="1915" y="1821"/>
                  </a:moveTo>
                  <a:cubicBezTo>
                    <a:pt x="1955" y="1753"/>
                    <a:pt x="2030" y="1710"/>
                    <a:pt x="2110" y="1710"/>
                  </a:cubicBezTo>
                  <a:cubicBezTo>
                    <a:pt x="2149" y="1710"/>
                    <a:pt x="2189" y="1721"/>
                    <a:pt x="2223" y="1741"/>
                  </a:cubicBezTo>
                  <a:cubicBezTo>
                    <a:pt x="2330" y="1804"/>
                    <a:pt x="2366" y="1942"/>
                    <a:pt x="2303" y="2049"/>
                  </a:cubicBezTo>
                  <a:cubicBezTo>
                    <a:pt x="2263" y="2118"/>
                    <a:pt x="2188" y="2160"/>
                    <a:pt x="2109" y="2160"/>
                  </a:cubicBezTo>
                  <a:cubicBezTo>
                    <a:pt x="2069" y="2160"/>
                    <a:pt x="2030" y="2150"/>
                    <a:pt x="1995" y="2129"/>
                  </a:cubicBezTo>
                  <a:cubicBezTo>
                    <a:pt x="1888" y="2066"/>
                    <a:pt x="1852" y="1928"/>
                    <a:pt x="1915" y="1821"/>
                  </a:cubicBezTo>
                  <a:close/>
                  <a:moveTo>
                    <a:pt x="902" y="3861"/>
                  </a:moveTo>
                  <a:lnTo>
                    <a:pt x="384" y="3556"/>
                  </a:lnTo>
                  <a:lnTo>
                    <a:pt x="424" y="3488"/>
                  </a:lnTo>
                  <a:lnTo>
                    <a:pt x="942" y="3793"/>
                  </a:lnTo>
                  <a:lnTo>
                    <a:pt x="902" y="3861"/>
                  </a:lnTo>
                  <a:close/>
                  <a:moveTo>
                    <a:pt x="251" y="3155"/>
                  </a:moveTo>
                  <a:lnTo>
                    <a:pt x="301" y="3071"/>
                  </a:lnTo>
                  <a:lnTo>
                    <a:pt x="1366" y="3698"/>
                  </a:lnTo>
                  <a:lnTo>
                    <a:pt x="1317" y="3782"/>
                  </a:lnTo>
                  <a:lnTo>
                    <a:pt x="251" y="3155"/>
                  </a:lnTo>
                  <a:close/>
                  <a:moveTo>
                    <a:pt x="1463" y="3927"/>
                  </a:moveTo>
                  <a:lnTo>
                    <a:pt x="1718" y="4077"/>
                  </a:lnTo>
                  <a:cubicBezTo>
                    <a:pt x="1734" y="4086"/>
                    <a:pt x="1751" y="4091"/>
                    <a:pt x="1769" y="4091"/>
                  </a:cubicBezTo>
                  <a:cubicBezTo>
                    <a:pt x="1777" y="4091"/>
                    <a:pt x="1786" y="4090"/>
                    <a:pt x="1794" y="4088"/>
                  </a:cubicBezTo>
                  <a:cubicBezTo>
                    <a:pt x="1820" y="4081"/>
                    <a:pt x="1842" y="4065"/>
                    <a:pt x="1855" y="4042"/>
                  </a:cubicBezTo>
                  <a:lnTo>
                    <a:pt x="2336" y="3225"/>
                  </a:lnTo>
                  <a:cubicBezTo>
                    <a:pt x="2400" y="3116"/>
                    <a:pt x="2418" y="2989"/>
                    <a:pt x="2386" y="2867"/>
                  </a:cubicBezTo>
                  <a:cubicBezTo>
                    <a:pt x="2354" y="2745"/>
                    <a:pt x="2277" y="2643"/>
                    <a:pt x="2168" y="2579"/>
                  </a:cubicBezTo>
                  <a:lnTo>
                    <a:pt x="1927" y="2437"/>
                  </a:lnTo>
                  <a:lnTo>
                    <a:pt x="1983" y="2341"/>
                  </a:lnTo>
                  <a:cubicBezTo>
                    <a:pt x="2024" y="2354"/>
                    <a:pt x="2066" y="2360"/>
                    <a:pt x="2109" y="2360"/>
                  </a:cubicBezTo>
                  <a:cubicBezTo>
                    <a:pt x="2259" y="2360"/>
                    <a:pt x="2400" y="2280"/>
                    <a:pt x="2476" y="2151"/>
                  </a:cubicBezTo>
                  <a:cubicBezTo>
                    <a:pt x="2578" y="1977"/>
                    <a:pt x="2542" y="1761"/>
                    <a:pt x="2402" y="1628"/>
                  </a:cubicBezTo>
                  <a:lnTo>
                    <a:pt x="2478" y="1500"/>
                  </a:lnTo>
                  <a:cubicBezTo>
                    <a:pt x="2478" y="1500"/>
                    <a:pt x="2772" y="1701"/>
                    <a:pt x="2776" y="1704"/>
                  </a:cubicBezTo>
                  <a:cubicBezTo>
                    <a:pt x="2837" y="1747"/>
                    <a:pt x="2981" y="1848"/>
                    <a:pt x="2981" y="2197"/>
                  </a:cubicBezTo>
                  <a:cubicBezTo>
                    <a:pt x="2981" y="2198"/>
                    <a:pt x="2981" y="2199"/>
                    <a:pt x="2981" y="2200"/>
                  </a:cubicBezTo>
                  <a:lnTo>
                    <a:pt x="3060" y="4509"/>
                  </a:lnTo>
                  <a:lnTo>
                    <a:pt x="1121" y="4509"/>
                  </a:lnTo>
                  <a:lnTo>
                    <a:pt x="1463" y="3927"/>
                  </a:lnTo>
                  <a:close/>
                  <a:moveTo>
                    <a:pt x="3686" y="4892"/>
                  </a:moveTo>
                  <a:lnTo>
                    <a:pt x="253" y="4892"/>
                  </a:lnTo>
                  <a:lnTo>
                    <a:pt x="253" y="4852"/>
                  </a:lnTo>
                  <a:cubicBezTo>
                    <a:pt x="253" y="4773"/>
                    <a:pt x="317" y="4709"/>
                    <a:pt x="397" y="4709"/>
                  </a:cubicBezTo>
                  <a:lnTo>
                    <a:pt x="3542" y="4709"/>
                  </a:lnTo>
                  <a:cubicBezTo>
                    <a:pt x="3622" y="4709"/>
                    <a:pt x="3686" y="4773"/>
                    <a:pt x="3686" y="4852"/>
                  </a:cubicBezTo>
                  <a:lnTo>
                    <a:pt x="3686" y="489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/>
            <a:lstStyle/>
            <a:p>
              <a:pPr defTabSz="685800">
                <a:defRPr/>
              </a:pPr>
              <a:endParaRPr lang="zh-CN" altLang="en-US" sz="1350" kern="0">
                <a:solidFill>
                  <a:srgbClr val="000000"/>
                </a:solidFill>
                <a:latin typeface="Arial"/>
                <a:ea typeface="微软雅黑 Light"/>
              </a:endParaRPr>
            </a:p>
          </p:txBody>
        </p: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49C46E4E-1680-4444-B2E7-B5900D0C713D}"/>
                </a:ext>
              </a:extLst>
            </p:cNvPr>
            <p:cNvGrpSpPr/>
            <p:nvPr/>
          </p:nvGrpSpPr>
          <p:grpSpPr>
            <a:xfrm>
              <a:off x="8596081" y="6153823"/>
              <a:ext cx="789621" cy="154902"/>
              <a:chOff x="8255596" y="6063574"/>
              <a:chExt cx="1190100" cy="233464"/>
            </a:xfrm>
          </p:grpSpPr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635C9A06-3DF1-49D2-9C7E-7677C54850AD}"/>
                  </a:ext>
                </a:extLst>
              </p:cNvPr>
              <p:cNvSpPr/>
              <p:nvPr userDrawn="1"/>
            </p:nvSpPr>
            <p:spPr>
              <a:xfrm>
                <a:off x="8255596" y="6063574"/>
                <a:ext cx="233465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350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6A61EDAA-C778-4F23-9691-362D8AECD54F}"/>
                  </a:ext>
                </a:extLst>
              </p:cNvPr>
              <p:cNvSpPr/>
              <p:nvPr userDrawn="1"/>
            </p:nvSpPr>
            <p:spPr>
              <a:xfrm>
                <a:off x="8574479" y="6063574"/>
                <a:ext cx="233465" cy="233464"/>
              </a:xfrm>
              <a:prstGeom prst="ellipse">
                <a:avLst/>
              </a:prstGeom>
              <a:solidFill>
                <a:schemeClr val="accent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350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8E80934E-E9F5-492A-A277-5ED64C5DCCD3}"/>
                  </a:ext>
                </a:extLst>
              </p:cNvPr>
              <p:cNvSpPr/>
              <p:nvPr userDrawn="1"/>
            </p:nvSpPr>
            <p:spPr>
              <a:xfrm>
                <a:off x="8893363" y="6063574"/>
                <a:ext cx="233465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350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AA66C4EC-D28F-4162-94D6-7322D403FAE2}"/>
                  </a:ext>
                </a:extLst>
              </p:cNvPr>
              <p:cNvSpPr/>
              <p:nvPr userDrawn="1"/>
            </p:nvSpPr>
            <p:spPr>
              <a:xfrm>
                <a:off x="9212231" y="6063574"/>
                <a:ext cx="233465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35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38101522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xxx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61606765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4910415" y="1744532"/>
            <a:ext cx="3143050" cy="3715674"/>
            <a:chOff x="6909170" y="1354493"/>
            <a:chExt cx="4190733" cy="4954232"/>
          </a:xfrm>
        </p:grpSpPr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7C85FE5E-09D5-435E-9371-C76B9F6D3A2D}"/>
                </a:ext>
              </a:extLst>
            </p:cNvPr>
            <p:cNvGrpSpPr/>
            <p:nvPr/>
          </p:nvGrpSpPr>
          <p:grpSpPr>
            <a:xfrm>
              <a:off x="8614966" y="6153823"/>
              <a:ext cx="789632" cy="154902"/>
              <a:chOff x="8284004" y="6063574"/>
              <a:chExt cx="1190111" cy="233464"/>
            </a:xfrm>
          </p:grpSpPr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49BA6B66-6D1B-4E83-82F0-A62CDD2DF273}"/>
                  </a:ext>
                </a:extLst>
              </p:cNvPr>
              <p:cNvSpPr/>
              <p:nvPr userDrawn="1"/>
            </p:nvSpPr>
            <p:spPr>
              <a:xfrm>
                <a:off x="8284004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350"/>
              </a:p>
            </p:txBody>
          </p:sp>
          <p:sp>
            <p:nvSpPr>
              <p:cNvPr id="33" name="椭圆 32">
                <a:extLst>
                  <a:ext uri="{FF2B5EF4-FFF2-40B4-BE49-F238E27FC236}">
                    <a16:creationId xmlns:a16="http://schemas.microsoft.com/office/drawing/2014/main" id="{E3FCFD58-8F7F-4BFF-A4D0-1B571F2C1D6E}"/>
                  </a:ext>
                </a:extLst>
              </p:cNvPr>
              <p:cNvSpPr/>
              <p:nvPr userDrawn="1"/>
            </p:nvSpPr>
            <p:spPr>
              <a:xfrm>
                <a:off x="8602885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350"/>
              </a:p>
            </p:txBody>
          </p:sp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2908DC56-358E-436F-90F2-ABD1BF614384}"/>
                  </a:ext>
                </a:extLst>
              </p:cNvPr>
              <p:cNvSpPr/>
              <p:nvPr userDrawn="1"/>
            </p:nvSpPr>
            <p:spPr>
              <a:xfrm>
                <a:off x="8921768" y="6063574"/>
                <a:ext cx="233464" cy="233464"/>
              </a:xfrm>
              <a:prstGeom prst="ellipse">
                <a:avLst/>
              </a:prstGeom>
              <a:solidFill>
                <a:schemeClr val="accent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350"/>
              </a:p>
            </p:txBody>
          </p:sp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96D2865E-0C81-46C8-979F-353D8D420458}"/>
                  </a:ext>
                </a:extLst>
              </p:cNvPr>
              <p:cNvSpPr/>
              <p:nvPr userDrawn="1"/>
            </p:nvSpPr>
            <p:spPr>
              <a:xfrm>
                <a:off x="9240651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350"/>
              </a:p>
            </p:txBody>
          </p:sp>
        </p:grpSp>
        <p:sp>
          <p:nvSpPr>
            <p:cNvPr id="28" name="文本占位符 12">
              <a:extLst>
                <a:ext uri="{FF2B5EF4-FFF2-40B4-BE49-F238E27FC236}">
                  <a16:creationId xmlns:a16="http://schemas.microsoft.com/office/drawing/2014/main" id="{0F7673E7-C907-4517-B8BE-868E548CB899}"/>
                </a:ext>
              </a:extLst>
            </p:cNvPr>
            <p:cNvSpPr txBox="1">
              <a:spLocks/>
            </p:cNvSpPr>
            <p:nvPr/>
          </p:nvSpPr>
          <p:spPr>
            <a:xfrm>
              <a:off x="6909170" y="3031304"/>
              <a:ext cx="4190733" cy="795391"/>
            </a:xfrm>
            <a:prstGeom prst="rect">
              <a:avLst/>
            </a:prstGeom>
          </p:spPr>
          <p:txBody>
            <a:bodyPr vert="horz" lIns="0" tIns="0" rIns="0" bIns="0" rtlCol="0" anchor="ctr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40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85800">
                <a:lnSpc>
                  <a:spcPct val="125000"/>
                </a:lnSpc>
                <a:spcBef>
                  <a:spcPts val="0"/>
                </a:spcBef>
                <a:defRPr/>
              </a:pPr>
              <a:r>
                <a:rPr lang="en-US" altLang="zh-CN" sz="3000" dirty="0">
                  <a:solidFill>
                    <a:schemeClr val="tx1"/>
                  </a:solidFill>
                  <a:latin typeface="Arial"/>
                  <a:ea typeface="微软雅黑"/>
                  <a:sym typeface="+mn-lt"/>
                </a:rPr>
                <a:t>xxx</a:t>
              </a:r>
              <a:endParaRPr lang="zh-CN" altLang="en-US" sz="3000" dirty="0">
                <a:solidFill>
                  <a:schemeClr val="tx1"/>
                </a:solidFill>
                <a:latin typeface="Arial"/>
                <a:ea typeface="微软雅黑"/>
                <a:sym typeface="+mn-lt"/>
              </a:endParaRPr>
            </a:p>
          </p:txBody>
        </p:sp>
        <p:sp>
          <p:nvSpPr>
            <p:cNvPr id="29" name="books-group_25777">
              <a:extLst>
                <a:ext uri="{FF2B5EF4-FFF2-40B4-BE49-F238E27FC236}">
                  <a16:creationId xmlns:a16="http://schemas.microsoft.com/office/drawing/2014/main" id="{FD12FAAB-D69F-4732-848D-8F3726F0866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294905" y="1354493"/>
              <a:ext cx="1419262" cy="1416441"/>
            </a:xfrm>
            <a:custGeom>
              <a:avLst/>
              <a:gdLst>
                <a:gd name="connsiteX0" fmla="*/ 19029 w 579692"/>
                <a:gd name="connsiteY0" fmla="*/ 524265 h 578540"/>
                <a:gd name="connsiteX1" fmla="*/ 63202 w 579692"/>
                <a:gd name="connsiteY1" fmla="*/ 560901 h 578540"/>
                <a:gd name="connsiteX2" fmla="*/ 516490 w 579692"/>
                <a:gd name="connsiteY2" fmla="*/ 560901 h 578540"/>
                <a:gd name="connsiteX3" fmla="*/ 560663 w 579692"/>
                <a:gd name="connsiteY3" fmla="*/ 524265 h 578540"/>
                <a:gd name="connsiteX4" fmla="*/ 543674 w 579692"/>
                <a:gd name="connsiteY4" fmla="*/ 524265 h 578540"/>
                <a:gd name="connsiteX5" fmla="*/ 36018 w 579692"/>
                <a:gd name="connsiteY5" fmla="*/ 524265 h 578540"/>
                <a:gd name="connsiteX6" fmla="*/ 371701 w 579692"/>
                <a:gd name="connsiteY6" fmla="*/ 434026 h 578540"/>
                <a:gd name="connsiteX7" fmla="*/ 480441 w 579692"/>
                <a:gd name="connsiteY7" fmla="*/ 434026 h 578540"/>
                <a:gd name="connsiteX8" fmla="*/ 480441 w 579692"/>
                <a:gd name="connsiteY8" fmla="*/ 452349 h 578540"/>
                <a:gd name="connsiteX9" fmla="*/ 371701 w 579692"/>
                <a:gd name="connsiteY9" fmla="*/ 452349 h 578540"/>
                <a:gd name="connsiteX10" fmla="*/ 371701 w 579692"/>
                <a:gd name="connsiteY10" fmla="*/ 398143 h 578540"/>
                <a:gd name="connsiteX11" fmla="*/ 480441 w 579692"/>
                <a:gd name="connsiteY11" fmla="*/ 398143 h 578540"/>
                <a:gd name="connsiteX12" fmla="*/ 480441 w 579692"/>
                <a:gd name="connsiteY12" fmla="*/ 415703 h 578540"/>
                <a:gd name="connsiteX13" fmla="*/ 371701 w 579692"/>
                <a:gd name="connsiteY13" fmla="*/ 415703 h 578540"/>
                <a:gd name="connsiteX14" fmla="*/ 371701 w 579692"/>
                <a:gd name="connsiteY14" fmla="*/ 361496 h 578540"/>
                <a:gd name="connsiteX15" fmla="*/ 480441 w 579692"/>
                <a:gd name="connsiteY15" fmla="*/ 361496 h 578540"/>
                <a:gd name="connsiteX16" fmla="*/ 480441 w 579692"/>
                <a:gd name="connsiteY16" fmla="*/ 379819 h 578540"/>
                <a:gd name="connsiteX17" fmla="*/ 371701 w 579692"/>
                <a:gd name="connsiteY17" fmla="*/ 379819 h 578540"/>
                <a:gd name="connsiteX18" fmla="*/ 217486 w 579692"/>
                <a:gd name="connsiteY18" fmla="*/ 358064 h 578540"/>
                <a:gd name="connsiteX19" fmla="*/ 217486 w 579692"/>
                <a:gd name="connsiteY19" fmla="*/ 383144 h 578540"/>
                <a:gd name="connsiteX20" fmla="*/ 242605 w 579692"/>
                <a:gd name="connsiteY20" fmla="*/ 370943 h 578540"/>
                <a:gd name="connsiteX21" fmla="*/ 203909 w 579692"/>
                <a:gd name="connsiteY21" fmla="*/ 335695 h 578540"/>
                <a:gd name="connsiteX22" fmla="*/ 212734 w 579692"/>
                <a:gd name="connsiteY22" fmla="*/ 335695 h 578540"/>
                <a:gd name="connsiteX23" fmla="*/ 267044 w 579692"/>
                <a:gd name="connsiteY23" fmla="*/ 362809 h 578540"/>
                <a:gd name="connsiteX24" fmla="*/ 271796 w 579692"/>
                <a:gd name="connsiteY24" fmla="*/ 370943 h 578540"/>
                <a:gd name="connsiteX25" fmla="*/ 267044 w 579692"/>
                <a:gd name="connsiteY25" fmla="*/ 379077 h 578540"/>
                <a:gd name="connsiteX26" fmla="*/ 212734 w 579692"/>
                <a:gd name="connsiteY26" fmla="*/ 406191 h 578540"/>
                <a:gd name="connsiteX27" fmla="*/ 208661 w 579692"/>
                <a:gd name="connsiteY27" fmla="*/ 406869 h 578540"/>
                <a:gd name="connsiteX28" fmla="*/ 203909 w 579692"/>
                <a:gd name="connsiteY28" fmla="*/ 405513 h 578540"/>
                <a:gd name="connsiteX29" fmla="*/ 199157 w 579692"/>
                <a:gd name="connsiteY29" fmla="*/ 398057 h 578540"/>
                <a:gd name="connsiteX30" fmla="*/ 199157 w 579692"/>
                <a:gd name="connsiteY30" fmla="*/ 343829 h 578540"/>
                <a:gd name="connsiteX31" fmla="*/ 203909 w 579692"/>
                <a:gd name="connsiteY31" fmla="*/ 335695 h 578540"/>
                <a:gd name="connsiteX32" fmla="*/ 462118 w 579692"/>
                <a:gd name="connsiteY32" fmla="*/ 325504 h 578540"/>
                <a:gd name="connsiteX33" fmla="*/ 480441 w 579692"/>
                <a:gd name="connsiteY33" fmla="*/ 325504 h 578540"/>
                <a:gd name="connsiteX34" fmla="*/ 480441 w 579692"/>
                <a:gd name="connsiteY34" fmla="*/ 343827 h 578540"/>
                <a:gd name="connsiteX35" fmla="*/ 462118 w 579692"/>
                <a:gd name="connsiteY35" fmla="*/ 343827 h 578540"/>
                <a:gd name="connsiteX36" fmla="*/ 426125 w 579692"/>
                <a:gd name="connsiteY36" fmla="*/ 325504 h 578540"/>
                <a:gd name="connsiteX37" fmla="*/ 443794 w 579692"/>
                <a:gd name="connsiteY37" fmla="*/ 325504 h 578540"/>
                <a:gd name="connsiteX38" fmla="*/ 443794 w 579692"/>
                <a:gd name="connsiteY38" fmla="*/ 343827 h 578540"/>
                <a:gd name="connsiteX39" fmla="*/ 426125 w 579692"/>
                <a:gd name="connsiteY39" fmla="*/ 343827 h 578540"/>
                <a:gd name="connsiteX40" fmla="*/ 371701 w 579692"/>
                <a:gd name="connsiteY40" fmla="*/ 325504 h 578540"/>
                <a:gd name="connsiteX41" fmla="*/ 407693 w 579692"/>
                <a:gd name="connsiteY41" fmla="*/ 325504 h 578540"/>
                <a:gd name="connsiteX42" fmla="*/ 407693 w 579692"/>
                <a:gd name="connsiteY42" fmla="*/ 343827 h 578540"/>
                <a:gd name="connsiteX43" fmla="*/ 371701 w 579692"/>
                <a:gd name="connsiteY43" fmla="*/ 343827 h 578540"/>
                <a:gd name="connsiteX44" fmla="*/ 127088 w 579692"/>
                <a:gd name="connsiteY44" fmla="*/ 307153 h 578540"/>
                <a:gd name="connsiteX45" fmla="*/ 127088 w 579692"/>
                <a:gd name="connsiteY45" fmla="*/ 434030 h 578540"/>
                <a:gd name="connsiteX46" fmla="*/ 335030 w 579692"/>
                <a:gd name="connsiteY46" fmla="*/ 434030 h 578540"/>
                <a:gd name="connsiteX47" fmla="*/ 335030 w 579692"/>
                <a:gd name="connsiteY47" fmla="*/ 307153 h 578540"/>
                <a:gd name="connsiteX48" fmla="*/ 117574 w 579692"/>
                <a:gd name="connsiteY48" fmla="*/ 289512 h 578540"/>
                <a:gd name="connsiteX49" fmla="*/ 344544 w 579692"/>
                <a:gd name="connsiteY49" fmla="*/ 289512 h 578540"/>
                <a:gd name="connsiteX50" fmla="*/ 353378 w 579692"/>
                <a:gd name="connsiteY50" fmla="*/ 298332 h 578540"/>
                <a:gd name="connsiteX51" fmla="*/ 353378 w 579692"/>
                <a:gd name="connsiteY51" fmla="*/ 442850 h 578540"/>
                <a:gd name="connsiteX52" fmla="*/ 344544 w 579692"/>
                <a:gd name="connsiteY52" fmla="*/ 452349 h 578540"/>
                <a:gd name="connsiteX53" fmla="*/ 117574 w 579692"/>
                <a:gd name="connsiteY53" fmla="*/ 452349 h 578540"/>
                <a:gd name="connsiteX54" fmla="*/ 108740 w 579692"/>
                <a:gd name="connsiteY54" fmla="*/ 442850 h 578540"/>
                <a:gd name="connsiteX55" fmla="*/ 108740 w 579692"/>
                <a:gd name="connsiteY55" fmla="*/ 298332 h 578540"/>
                <a:gd name="connsiteX56" fmla="*/ 117574 w 579692"/>
                <a:gd name="connsiteY56" fmla="*/ 289512 h 578540"/>
                <a:gd name="connsiteX57" fmla="*/ 298953 w 579692"/>
                <a:gd name="connsiteY57" fmla="*/ 252866 h 578540"/>
                <a:gd name="connsiteX58" fmla="*/ 353378 w 579692"/>
                <a:gd name="connsiteY58" fmla="*/ 252866 h 578540"/>
                <a:gd name="connsiteX59" fmla="*/ 353378 w 579692"/>
                <a:gd name="connsiteY59" fmla="*/ 271189 h 578540"/>
                <a:gd name="connsiteX60" fmla="*/ 298953 w 579692"/>
                <a:gd name="connsiteY60" fmla="*/ 271189 h 578540"/>
                <a:gd name="connsiteX61" fmla="*/ 262961 w 579692"/>
                <a:gd name="connsiteY61" fmla="*/ 252866 h 578540"/>
                <a:gd name="connsiteX62" fmla="*/ 280630 w 579692"/>
                <a:gd name="connsiteY62" fmla="*/ 252866 h 578540"/>
                <a:gd name="connsiteX63" fmla="*/ 280630 w 579692"/>
                <a:gd name="connsiteY63" fmla="*/ 271189 h 578540"/>
                <a:gd name="connsiteX64" fmla="*/ 262961 w 579692"/>
                <a:gd name="connsiteY64" fmla="*/ 271189 h 578540"/>
                <a:gd name="connsiteX65" fmla="*/ 226314 w 579692"/>
                <a:gd name="connsiteY65" fmla="*/ 252866 h 578540"/>
                <a:gd name="connsiteX66" fmla="*/ 244637 w 579692"/>
                <a:gd name="connsiteY66" fmla="*/ 252866 h 578540"/>
                <a:gd name="connsiteX67" fmla="*/ 244637 w 579692"/>
                <a:gd name="connsiteY67" fmla="*/ 271189 h 578540"/>
                <a:gd name="connsiteX68" fmla="*/ 226314 w 579692"/>
                <a:gd name="connsiteY68" fmla="*/ 271189 h 578540"/>
                <a:gd name="connsiteX69" fmla="*/ 190322 w 579692"/>
                <a:gd name="connsiteY69" fmla="*/ 252866 h 578540"/>
                <a:gd name="connsiteX70" fmla="*/ 208645 w 579692"/>
                <a:gd name="connsiteY70" fmla="*/ 252866 h 578540"/>
                <a:gd name="connsiteX71" fmla="*/ 208645 w 579692"/>
                <a:gd name="connsiteY71" fmla="*/ 271189 h 578540"/>
                <a:gd name="connsiteX72" fmla="*/ 190322 w 579692"/>
                <a:gd name="connsiteY72" fmla="*/ 271189 h 578540"/>
                <a:gd name="connsiteX73" fmla="*/ 108740 w 579692"/>
                <a:gd name="connsiteY73" fmla="*/ 252866 h 578540"/>
                <a:gd name="connsiteX74" fmla="*/ 171890 w 579692"/>
                <a:gd name="connsiteY74" fmla="*/ 252866 h 578540"/>
                <a:gd name="connsiteX75" fmla="*/ 171890 w 579692"/>
                <a:gd name="connsiteY75" fmla="*/ 271189 h 578540"/>
                <a:gd name="connsiteX76" fmla="*/ 108740 w 579692"/>
                <a:gd name="connsiteY76" fmla="*/ 271189 h 578540"/>
                <a:gd name="connsiteX77" fmla="*/ 81551 w 579692"/>
                <a:gd name="connsiteY77" fmla="*/ 235249 h 578540"/>
                <a:gd name="connsiteX78" fmla="*/ 81551 w 579692"/>
                <a:gd name="connsiteY78" fmla="*/ 469989 h 578540"/>
                <a:gd name="connsiteX79" fmla="*/ 498141 w 579692"/>
                <a:gd name="connsiteY79" fmla="*/ 469989 h 578540"/>
                <a:gd name="connsiteX80" fmla="*/ 498141 w 579692"/>
                <a:gd name="connsiteY80" fmla="*/ 235249 h 578540"/>
                <a:gd name="connsiteX81" fmla="*/ 470957 w 579692"/>
                <a:gd name="connsiteY81" fmla="*/ 235249 h 578540"/>
                <a:gd name="connsiteX82" fmla="*/ 470957 w 579692"/>
                <a:gd name="connsiteY82" fmla="*/ 289524 h 578540"/>
                <a:gd name="connsiteX83" fmla="*/ 466880 w 579692"/>
                <a:gd name="connsiteY83" fmla="*/ 296987 h 578540"/>
                <a:gd name="connsiteX84" fmla="*/ 462123 w 579692"/>
                <a:gd name="connsiteY84" fmla="*/ 298344 h 578540"/>
                <a:gd name="connsiteX85" fmla="*/ 458045 w 579692"/>
                <a:gd name="connsiteY85" fmla="*/ 297666 h 578540"/>
                <a:gd name="connsiteX86" fmla="*/ 426104 w 579692"/>
                <a:gd name="connsiteY86" fmla="*/ 281383 h 578540"/>
                <a:gd name="connsiteX87" fmla="*/ 393484 w 579692"/>
                <a:gd name="connsiteY87" fmla="*/ 297666 h 578540"/>
                <a:gd name="connsiteX88" fmla="*/ 384649 w 579692"/>
                <a:gd name="connsiteY88" fmla="*/ 296987 h 578540"/>
                <a:gd name="connsiteX89" fmla="*/ 380572 w 579692"/>
                <a:gd name="connsiteY89" fmla="*/ 289524 h 578540"/>
                <a:gd name="connsiteX90" fmla="*/ 380572 w 579692"/>
                <a:gd name="connsiteY90" fmla="*/ 235249 h 578540"/>
                <a:gd name="connsiteX91" fmla="*/ 398921 w 579692"/>
                <a:gd name="connsiteY91" fmla="*/ 198613 h 578540"/>
                <a:gd name="connsiteX92" fmla="*/ 398921 w 579692"/>
                <a:gd name="connsiteY92" fmla="*/ 274599 h 578540"/>
                <a:gd name="connsiteX93" fmla="*/ 422027 w 579692"/>
                <a:gd name="connsiteY93" fmla="*/ 263065 h 578540"/>
                <a:gd name="connsiteX94" fmla="*/ 426104 w 579692"/>
                <a:gd name="connsiteY94" fmla="*/ 262387 h 578540"/>
                <a:gd name="connsiteX95" fmla="*/ 430182 w 579692"/>
                <a:gd name="connsiteY95" fmla="*/ 263065 h 578540"/>
                <a:gd name="connsiteX96" fmla="*/ 453288 w 579692"/>
                <a:gd name="connsiteY96" fmla="*/ 274599 h 578540"/>
                <a:gd name="connsiteX97" fmla="*/ 453288 w 579692"/>
                <a:gd name="connsiteY97" fmla="*/ 198613 h 578540"/>
                <a:gd name="connsiteX98" fmla="*/ 72716 w 579692"/>
                <a:gd name="connsiteY98" fmla="*/ 198613 h 578540"/>
                <a:gd name="connsiteX99" fmla="*/ 45533 w 579692"/>
                <a:gd name="connsiteY99" fmla="*/ 225751 h 578540"/>
                <a:gd name="connsiteX100" fmla="*/ 45533 w 579692"/>
                <a:gd name="connsiteY100" fmla="*/ 506625 h 578540"/>
                <a:gd name="connsiteX101" fmla="*/ 534839 w 579692"/>
                <a:gd name="connsiteY101" fmla="*/ 506625 h 578540"/>
                <a:gd name="connsiteX102" fmla="*/ 534839 w 579692"/>
                <a:gd name="connsiteY102" fmla="*/ 225751 h 578540"/>
                <a:gd name="connsiteX103" fmla="*/ 507655 w 579692"/>
                <a:gd name="connsiteY103" fmla="*/ 198613 h 578540"/>
                <a:gd name="connsiteX104" fmla="*/ 470957 w 579692"/>
                <a:gd name="connsiteY104" fmla="*/ 198613 h 578540"/>
                <a:gd name="connsiteX105" fmla="*/ 470957 w 579692"/>
                <a:gd name="connsiteY105" fmla="*/ 216931 h 578540"/>
                <a:gd name="connsiteX106" fmla="*/ 507655 w 579692"/>
                <a:gd name="connsiteY106" fmla="*/ 216931 h 578540"/>
                <a:gd name="connsiteX107" fmla="*/ 516490 w 579692"/>
                <a:gd name="connsiteY107" fmla="*/ 225751 h 578540"/>
                <a:gd name="connsiteX108" fmla="*/ 516490 w 579692"/>
                <a:gd name="connsiteY108" fmla="*/ 479488 h 578540"/>
                <a:gd name="connsiteX109" fmla="*/ 507655 w 579692"/>
                <a:gd name="connsiteY109" fmla="*/ 488307 h 578540"/>
                <a:gd name="connsiteX110" fmla="*/ 72716 w 579692"/>
                <a:gd name="connsiteY110" fmla="*/ 488307 h 578540"/>
                <a:gd name="connsiteX111" fmla="*/ 63202 w 579692"/>
                <a:gd name="connsiteY111" fmla="*/ 479488 h 578540"/>
                <a:gd name="connsiteX112" fmla="*/ 63202 w 579692"/>
                <a:gd name="connsiteY112" fmla="*/ 225751 h 578540"/>
                <a:gd name="connsiteX113" fmla="*/ 72716 w 579692"/>
                <a:gd name="connsiteY113" fmla="*/ 216931 h 578540"/>
                <a:gd name="connsiteX114" fmla="*/ 380572 w 579692"/>
                <a:gd name="connsiteY114" fmla="*/ 216931 h 578540"/>
                <a:gd name="connsiteX115" fmla="*/ 380572 w 579692"/>
                <a:gd name="connsiteY115" fmla="*/ 198613 h 578540"/>
                <a:gd name="connsiteX116" fmla="*/ 426104 w 579692"/>
                <a:gd name="connsiteY116" fmla="*/ 126698 h 578540"/>
                <a:gd name="connsiteX117" fmla="*/ 416590 w 579692"/>
                <a:gd name="connsiteY117" fmla="*/ 135518 h 578540"/>
                <a:gd name="connsiteX118" fmla="*/ 426104 w 579692"/>
                <a:gd name="connsiteY118" fmla="*/ 144338 h 578540"/>
                <a:gd name="connsiteX119" fmla="*/ 434939 w 579692"/>
                <a:gd name="connsiteY119" fmla="*/ 135518 h 578540"/>
                <a:gd name="connsiteX120" fmla="*/ 426104 w 579692"/>
                <a:gd name="connsiteY120" fmla="*/ 126698 h 578540"/>
                <a:gd name="connsiteX121" fmla="*/ 217469 w 579692"/>
                <a:gd name="connsiteY121" fmla="*/ 84635 h 578540"/>
                <a:gd name="connsiteX122" fmla="*/ 217469 w 579692"/>
                <a:gd name="connsiteY122" fmla="*/ 180974 h 578540"/>
                <a:gd name="connsiteX123" fmla="*/ 362223 w 579692"/>
                <a:gd name="connsiteY123" fmla="*/ 180974 h 578540"/>
                <a:gd name="connsiteX124" fmla="*/ 362223 w 579692"/>
                <a:gd name="connsiteY124" fmla="*/ 84635 h 578540"/>
                <a:gd name="connsiteX125" fmla="*/ 292904 w 579692"/>
                <a:gd name="connsiteY125" fmla="*/ 107702 h 578540"/>
                <a:gd name="connsiteX126" fmla="*/ 290186 w 579692"/>
                <a:gd name="connsiteY126" fmla="*/ 108381 h 578540"/>
                <a:gd name="connsiteX127" fmla="*/ 286788 w 579692"/>
                <a:gd name="connsiteY127" fmla="*/ 107702 h 578540"/>
                <a:gd name="connsiteX128" fmla="*/ 290186 w 579692"/>
                <a:gd name="connsiteY128" fmla="*/ 18148 h 578540"/>
                <a:gd name="connsiteX129" fmla="*/ 182810 w 579692"/>
                <a:gd name="connsiteY129" fmla="*/ 54105 h 578540"/>
                <a:gd name="connsiteX130" fmla="*/ 290186 w 579692"/>
                <a:gd name="connsiteY130" fmla="*/ 90063 h 578540"/>
                <a:gd name="connsiteX131" fmla="*/ 397561 w 579692"/>
                <a:gd name="connsiteY131" fmla="*/ 54105 h 578540"/>
                <a:gd name="connsiteX132" fmla="*/ 286788 w 579692"/>
                <a:gd name="connsiteY132" fmla="*/ 508 h 578540"/>
                <a:gd name="connsiteX133" fmla="*/ 292904 w 579692"/>
                <a:gd name="connsiteY133" fmla="*/ 508 h 578540"/>
                <a:gd name="connsiteX134" fmla="*/ 428823 w 579692"/>
                <a:gd name="connsiteY134" fmla="*/ 45286 h 578540"/>
                <a:gd name="connsiteX135" fmla="*/ 434939 w 579692"/>
                <a:gd name="connsiteY135" fmla="*/ 54105 h 578540"/>
                <a:gd name="connsiteX136" fmla="*/ 434939 w 579692"/>
                <a:gd name="connsiteY136" fmla="*/ 109737 h 578540"/>
                <a:gd name="connsiteX137" fmla="*/ 453288 w 579692"/>
                <a:gd name="connsiteY137" fmla="*/ 135518 h 578540"/>
                <a:gd name="connsiteX138" fmla="*/ 426104 w 579692"/>
                <a:gd name="connsiteY138" fmla="*/ 162656 h 578540"/>
                <a:gd name="connsiteX139" fmla="*/ 398921 w 579692"/>
                <a:gd name="connsiteY139" fmla="*/ 135518 h 578540"/>
                <a:gd name="connsiteX140" fmla="*/ 416590 w 579692"/>
                <a:gd name="connsiteY140" fmla="*/ 109737 h 578540"/>
                <a:gd name="connsiteX141" fmla="*/ 416590 w 579692"/>
                <a:gd name="connsiteY141" fmla="*/ 66996 h 578540"/>
                <a:gd name="connsiteX142" fmla="*/ 380572 w 579692"/>
                <a:gd name="connsiteY142" fmla="*/ 78529 h 578540"/>
                <a:gd name="connsiteX143" fmla="*/ 380572 w 579692"/>
                <a:gd name="connsiteY143" fmla="*/ 180974 h 578540"/>
                <a:gd name="connsiteX144" fmla="*/ 389406 w 579692"/>
                <a:gd name="connsiteY144" fmla="*/ 180974 h 578540"/>
                <a:gd name="connsiteX145" fmla="*/ 462123 w 579692"/>
                <a:gd name="connsiteY145" fmla="*/ 180974 h 578540"/>
                <a:gd name="connsiteX146" fmla="*/ 507655 w 579692"/>
                <a:gd name="connsiteY146" fmla="*/ 180974 h 578540"/>
                <a:gd name="connsiteX147" fmla="*/ 552508 w 579692"/>
                <a:gd name="connsiteY147" fmla="*/ 225751 h 578540"/>
                <a:gd name="connsiteX148" fmla="*/ 552508 w 579692"/>
                <a:gd name="connsiteY148" fmla="*/ 506625 h 578540"/>
                <a:gd name="connsiteX149" fmla="*/ 570857 w 579692"/>
                <a:gd name="connsiteY149" fmla="*/ 506625 h 578540"/>
                <a:gd name="connsiteX150" fmla="*/ 579692 w 579692"/>
                <a:gd name="connsiteY150" fmla="*/ 515445 h 578540"/>
                <a:gd name="connsiteX151" fmla="*/ 516490 w 579692"/>
                <a:gd name="connsiteY151" fmla="*/ 578540 h 578540"/>
                <a:gd name="connsiteX152" fmla="*/ 63202 w 579692"/>
                <a:gd name="connsiteY152" fmla="*/ 578540 h 578540"/>
                <a:gd name="connsiteX153" fmla="*/ 0 w 579692"/>
                <a:gd name="connsiteY153" fmla="*/ 515445 h 578540"/>
                <a:gd name="connsiteX154" fmla="*/ 8835 w 579692"/>
                <a:gd name="connsiteY154" fmla="*/ 506625 h 578540"/>
                <a:gd name="connsiteX155" fmla="*/ 27184 w 579692"/>
                <a:gd name="connsiteY155" fmla="*/ 506625 h 578540"/>
                <a:gd name="connsiteX156" fmla="*/ 27184 w 579692"/>
                <a:gd name="connsiteY156" fmla="*/ 225751 h 578540"/>
                <a:gd name="connsiteX157" fmla="*/ 72716 w 579692"/>
                <a:gd name="connsiteY157" fmla="*/ 180974 h 578540"/>
                <a:gd name="connsiteX158" fmla="*/ 199120 w 579692"/>
                <a:gd name="connsiteY158" fmla="*/ 180974 h 578540"/>
                <a:gd name="connsiteX159" fmla="*/ 199120 w 579692"/>
                <a:gd name="connsiteY159" fmla="*/ 78529 h 578540"/>
                <a:gd name="connsiteX160" fmla="*/ 150869 w 579692"/>
                <a:gd name="connsiteY160" fmla="*/ 62925 h 578540"/>
                <a:gd name="connsiteX161" fmla="*/ 144753 w 579692"/>
                <a:gd name="connsiteY161" fmla="*/ 54105 h 578540"/>
                <a:gd name="connsiteX162" fmla="*/ 150869 w 579692"/>
                <a:gd name="connsiteY162" fmla="*/ 45286 h 578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579692" h="578540">
                  <a:moveTo>
                    <a:pt x="19029" y="524265"/>
                  </a:moveTo>
                  <a:cubicBezTo>
                    <a:pt x="23106" y="545296"/>
                    <a:pt x="41455" y="560901"/>
                    <a:pt x="63202" y="560901"/>
                  </a:cubicBezTo>
                  <a:lnTo>
                    <a:pt x="516490" y="560901"/>
                  </a:lnTo>
                  <a:cubicBezTo>
                    <a:pt x="538237" y="560901"/>
                    <a:pt x="556586" y="545296"/>
                    <a:pt x="560663" y="524265"/>
                  </a:cubicBezTo>
                  <a:lnTo>
                    <a:pt x="543674" y="524265"/>
                  </a:lnTo>
                  <a:lnTo>
                    <a:pt x="36018" y="524265"/>
                  </a:lnTo>
                  <a:close/>
                  <a:moveTo>
                    <a:pt x="371701" y="434026"/>
                  </a:moveTo>
                  <a:lnTo>
                    <a:pt x="480441" y="434026"/>
                  </a:lnTo>
                  <a:lnTo>
                    <a:pt x="480441" y="452349"/>
                  </a:lnTo>
                  <a:lnTo>
                    <a:pt x="371701" y="452349"/>
                  </a:lnTo>
                  <a:close/>
                  <a:moveTo>
                    <a:pt x="371701" y="398143"/>
                  </a:moveTo>
                  <a:lnTo>
                    <a:pt x="480441" y="398143"/>
                  </a:lnTo>
                  <a:lnTo>
                    <a:pt x="480441" y="415703"/>
                  </a:lnTo>
                  <a:lnTo>
                    <a:pt x="371701" y="415703"/>
                  </a:lnTo>
                  <a:close/>
                  <a:moveTo>
                    <a:pt x="371701" y="361496"/>
                  </a:moveTo>
                  <a:lnTo>
                    <a:pt x="480441" y="361496"/>
                  </a:lnTo>
                  <a:lnTo>
                    <a:pt x="480441" y="379819"/>
                  </a:lnTo>
                  <a:lnTo>
                    <a:pt x="371701" y="379819"/>
                  </a:lnTo>
                  <a:close/>
                  <a:moveTo>
                    <a:pt x="217486" y="358064"/>
                  </a:moveTo>
                  <a:lnTo>
                    <a:pt x="217486" y="383144"/>
                  </a:lnTo>
                  <a:lnTo>
                    <a:pt x="242605" y="370943"/>
                  </a:lnTo>
                  <a:close/>
                  <a:moveTo>
                    <a:pt x="203909" y="335695"/>
                  </a:moveTo>
                  <a:cubicBezTo>
                    <a:pt x="206625" y="334339"/>
                    <a:pt x="209340" y="334339"/>
                    <a:pt x="212734" y="335695"/>
                  </a:cubicBezTo>
                  <a:lnTo>
                    <a:pt x="267044" y="362809"/>
                  </a:lnTo>
                  <a:cubicBezTo>
                    <a:pt x="269759" y="364164"/>
                    <a:pt x="271796" y="367554"/>
                    <a:pt x="271796" y="370943"/>
                  </a:cubicBezTo>
                  <a:cubicBezTo>
                    <a:pt x="271796" y="374332"/>
                    <a:pt x="269759" y="377044"/>
                    <a:pt x="267044" y="379077"/>
                  </a:cubicBezTo>
                  <a:lnTo>
                    <a:pt x="212734" y="406191"/>
                  </a:lnTo>
                  <a:cubicBezTo>
                    <a:pt x="211377" y="406869"/>
                    <a:pt x="210019" y="406869"/>
                    <a:pt x="208661" y="406869"/>
                  </a:cubicBezTo>
                  <a:cubicBezTo>
                    <a:pt x="206625" y="406869"/>
                    <a:pt x="205267" y="406191"/>
                    <a:pt x="203909" y="405513"/>
                  </a:cubicBezTo>
                  <a:cubicBezTo>
                    <a:pt x="201194" y="404158"/>
                    <a:pt x="199157" y="400768"/>
                    <a:pt x="199157" y="398057"/>
                  </a:cubicBezTo>
                  <a:lnTo>
                    <a:pt x="199157" y="343829"/>
                  </a:lnTo>
                  <a:cubicBezTo>
                    <a:pt x="199157" y="340440"/>
                    <a:pt x="201194" y="337728"/>
                    <a:pt x="203909" y="335695"/>
                  </a:cubicBezTo>
                  <a:close/>
                  <a:moveTo>
                    <a:pt x="462118" y="325504"/>
                  </a:moveTo>
                  <a:lnTo>
                    <a:pt x="480441" y="325504"/>
                  </a:lnTo>
                  <a:lnTo>
                    <a:pt x="480441" y="343827"/>
                  </a:lnTo>
                  <a:lnTo>
                    <a:pt x="462118" y="343827"/>
                  </a:lnTo>
                  <a:close/>
                  <a:moveTo>
                    <a:pt x="426125" y="325504"/>
                  </a:moveTo>
                  <a:lnTo>
                    <a:pt x="443794" y="325504"/>
                  </a:lnTo>
                  <a:lnTo>
                    <a:pt x="443794" y="343827"/>
                  </a:lnTo>
                  <a:lnTo>
                    <a:pt x="426125" y="343827"/>
                  </a:lnTo>
                  <a:close/>
                  <a:moveTo>
                    <a:pt x="371701" y="325504"/>
                  </a:moveTo>
                  <a:lnTo>
                    <a:pt x="407693" y="325504"/>
                  </a:lnTo>
                  <a:lnTo>
                    <a:pt x="407693" y="343827"/>
                  </a:lnTo>
                  <a:lnTo>
                    <a:pt x="371701" y="343827"/>
                  </a:lnTo>
                  <a:close/>
                  <a:moveTo>
                    <a:pt x="127088" y="307153"/>
                  </a:moveTo>
                  <a:lnTo>
                    <a:pt x="127088" y="434030"/>
                  </a:lnTo>
                  <a:lnTo>
                    <a:pt x="335030" y="434030"/>
                  </a:lnTo>
                  <a:lnTo>
                    <a:pt x="335030" y="307153"/>
                  </a:lnTo>
                  <a:close/>
                  <a:moveTo>
                    <a:pt x="117574" y="289512"/>
                  </a:moveTo>
                  <a:lnTo>
                    <a:pt x="344544" y="289512"/>
                  </a:lnTo>
                  <a:cubicBezTo>
                    <a:pt x="349301" y="289512"/>
                    <a:pt x="353378" y="293583"/>
                    <a:pt x="353378" y="298332"/>
                  </a:cubicBezTo>
                  <a:lnTo>
                    <a:pt x="353378" y="442850"/>
                  </a:lnTo>
                  <a:cubicBezTo>
                    <a:pt x="353378" y="448278"/>
                    <a:pt x="349301" y="452349"/>
                    <a:pt x="344544" y="452349"/>
                  </a:cubicBezTo>
                  <a:lnTo>
                    <a:pt x="117574" y="452349"/>
                  </a:lnTo>
                  <a:cubicBezTo>
                    <a:pt x="112817" y="452349"/>
                    <a:pt x="108740" y="448278"/>
                    <a:pt x="108740" y="442850"/>
                  </a:cubicBezTo>
                  <a:lnTo>
                    <a:pt x="108740" y="298332"/>
                  </a:lnTo>
                  <a:cubicBezTo>
                    <a:pt x="108740" y="293583"/>
                    <a:pt x="112817" y="289512"/>
                    <a:pt x="117574" y="289512"/>
                  </a:cubicBezTo>
                  <a:close/>
                  <a:moveTo>
                    <a:pt x="298953" y="252866"/>
                  </a:moveTo>
                  <a:lnTo>
                    <a:pt x="353378" y="252866"/>
                  </a:lnTo>
                  <a:lnTo>
                    <a:pt x="353378" y="271189"/>
                  </a:lnTo>
                  <a:lnTo>
                    <a:pt x="298953" y="271189"/>
                  </a:lnTo>
                  <a:close/>
                  <a:moveTo>
                    <a:pt x="262961" y="252866"/>
                  </a:moveTo>
                  <a:lnTo>
                    <a:pt x="280630" y="252866"/>
                  </a:lnTo>
                  <a:lnTo>
                    <a:pt x="280630" y="271189"/>
                  </a:lnTo>
                  <a:lnTo>
                    <a:pt x="262961" y="271189"/>
                  </a:lnTo>
                  <a:close/>
                  <a:moveTo>
                    <a:pt x="226314" y="252866"/>
                  </a:moveTo>
                  <a:lnTo>
                    <a:pt x="244637" y="252866"/>
                  </a:lnTo>
                  <a:lnTo>
                    <a:pt x="244637" y="271189"/>
                  </a:lnTo>
                  <a:lnTo>
                    <a:pt x="226314" y="271189"/>
                  </a:lnTo>
                  <a:close/>
                  <a:moveTo>
                    <a:pt x="190322" y="252866"/>
                  </a:moveTo>
                  <a:lnTo>
                    <a:pt x="208645" y="252866"/>
                  </a:lnTo>
                  <a:lnTo>
                    <a:pt x="208645" y="271189"/>
                  </a:lnTo>
                  <a:lnTo>
                    <a:pt x="190322" y="271189"/>
                  </a:lnTo>
                  <a:close/>
                  <a:moveTo>
                    <a:pt x="108740" y="252866"/>
                  </a:moveTo>
                  <a:lnTo>
                    <a:pt x="171890" y="252866"/>
                  </a:lnTo>
                  <a:lnTo>
                    <a:pt x="171890" y="271189"/>
                  </a:lnTo>
                  <a:lnTo>
                    <a:pt x="108740" y="271189"/>
                  </a:lnTo>
                  <a:close/>
                  <a:moveTo>
                    <a:pt x="81551" y="235249"/>
                  </a:moveTo>
                  <a:lnTo>
                    <a:pt x="81551" y="469989"/>
                  </a:lnTo>
                  <a:lnTo>
                    <a:pt x="498141" y="469989"/>
                  </a:lnTo>
                  <a:lnTo>
                    <a:pt x="498141" y="235249"/>
                  </a:lnTo>
                  <a:lnTo>
                    <a:pt x="470957" y="235249"/>
                  </a:lnTo>
                  <a:lnTo>
                    <a:pt x="470957" y="289524"/>
                  </a:lnTo>
                  <a:cubicBezTo>
                    <a:pt x="470957" y="292238"/>
                    <a:pt x="469598" y="295630"/>
                    <a:pt x="466880" y="296987"/>
                  </a:cubicBezTo>
                  <a:cubicBezTo>
                    <a:pt x="465521" y="297666"/>
                    <a:pt x="463482" y="298344"/>
                    <a:pt x="462123" y="298344"/>
                  </a:cubicBezTo>
                  <a:cubicBezTo>
                    <a:pt x="460763" y="298344"/>
                    <a:pt x="459404" y="298344"/>
                    <a:pt x="458045" y="297666"/>
                  </a:cubicBezTo>
                  <a:lnTo>
                    <a:pt x="426104" y="281383"/>
                  </a:lnTo>
                  <a:lnTo>
                    <a:pt x="393484" y="297666"/>
                  </a:lnTo>
                  <a:cubicBezTo>
                    <a:pt x="390765" y="299022"/>
                    <a:pt x="387367" y="298344"/>
                    <a:pt x="384649" y="296987"/>
                  </a:cubicBezTo>
                  <a:cubicBezTo>
                    <a:pt x="381931" y="295630"/>
                    <a:pt x="380572" y="292238"/>
                    <a:pt x="380572" y="289524"/>
                  </a:cubicBezTo>
                  <a:lnTo>
                    <a:pt x="380572" y="235249"/>
                  </a:lnTo>
                  <a:close/>
                  <a:moveTo>
                    <a:pt x="398921" y="198613"/>
                  </a:moveTo>
                  <a:lnTo>
                    <a:pt x="398921" y="274599"/>
                  </a:lnTo>
                  <a:lnTo>
                    <a:pt x="422027" y="263065"/>
                  </a:lnTo>
                  <a:cubicBezTo>
                    <a:pt x="423386" y="262387"/>
                    <a:pt x="424745" y="262387"/>
                    <a:pt x="426104" y="262387"/>
                  </a:cubicBezTo>
                  <a:cubicBezTo>
                    <a:pt x="427463" y="262387"/>
                    <a:pt x="428823" y="262387"/>
                    <a:pt x="430182" y="263065"/>
                  </a:cubicBezTo>
                  <a:lnTo>
                    <a:pt x="453288" y="274599"/>
                  </a:lnTo>
                  <a:lnTo>
                    <a:pt x="453288" y="198613"/>
                  </a:lnTo>
                  <a:close/>
                  <a:moveTo>
                    <a:pt x="72716" y="198613"/>
                  </a:moveTo>
                  <a:cubicBezTo>
                    <a:pt x="57765" y="198613"/>
                    <a:pt x="45533" y="210825"/>
                    <a:pt x="45533" y="225751"/>
                  </a:cubicBezTo>
                  <a:lnTo>
                    <a:pt x="45533" y="506625"/>
                  </a:lnTo>
                  <a:lnTo>
                    <a:pt x="534839" y="506625"/>
                  </a:lnTo>
                  <a:lnTo>
                    <a:pt x="534839" y="225751"/>
                  </a:lnTo>
                  <a:cubicBezTo>
                    <a:pt x="534839" y="210825"/>
                    <a:pt x="522606" y="198613"/>
                    <a:pt x="507655" y="198613"/>
                  </a:cubicBezTo>
                  <a:lnTo>
                    <a:pt x="470957" y="198613"/>
                  </a:lnTo>
                  <a:lnTo>
                    <a:pt x="470957" y="216931"/>
                  </a:lnTo>
                  <a:lnTo>
                    <a:pt x="507655" y="216931"/>
                  </a:lnTo>
                  <a:cubicBezTo>
                    <a:pt x="512412" y="216931"/>
                    <a:pt x="516490" y="221002"/>
                    <a:pt x="516490" y="225751"/>
                  </a:cubicBezTo>
                  <a:lnTo>
                    <a:pt x="516490" y="479488"/>
                  </a:lnTo>
                  <a:cubicBezTo>
                    <a:pt x="516490" y="484237"/>
                    <a:pt x="512412" y="488307"/>
                    <a:pt x="507655" y="488307"/>
                  </a:cubicBezTo>
                  <a:lnTo>
                    <a:pt x="72716" y="488307"/>
                  </a:lnTo>
                  <a:cubicBezTo>
                    <a:pt x="67280" y="488307"/>
                    <a:pt x="63202" y="484237"/>
                    <a:pt x="63202" y="479488"/>
                  </a:cubicBezTo>
                  <a:lnTo>
                    <a:pt x="63202" y="225751"/>
                  </a:lnTo>
                  <a:cubicBezTo>
                    <a:pt x="63202" y="221002"/>
                    <a:pt x="67280" y="216931"/>
                    <a:pt x="72716" y="216931"/>
                  </a:cubicBezTo>
                  <a:lnTo>
                    <a:pt x="380572" y="216931"/>
                  </a:lnTo>
                  <a:lnTo>
                    <a:pt x="380572" y="198613"/>
                  </a:lnTo>
                  <a:close/>
                  <a:moveTo>
                    <a:pt x="426104" y="126698"/>
                  </a:moveTo>
                  <a:cubicBezTo>
                    <a:pt x="420667" y="126698"/>
                    <a:pt x="416590" y="130769"/>
                    <a:pt x="416590" y="135518"/>
                  </a:cubicBezTo>
                  <a:cubicBezTo>
                    <a:pt x="416590" y="140267"/>
                    <a:pt x="420667" y="144338"/>
                    <a:pt x="426104" y="144338"/>
                  </a:cubicBezTo>
                  <a:cubicBezTo>
                    <a:pt x="430861" y="144338"/>
                    <a:pt x="434939" y="140267"/>
                    <a:pt x="434939" y="135518"/>
                  </a:cubicBezTo>
                  <a:cubicBezTo>
                    <a:pt x="434939" y="130769"/>
                    <a:pt x="430861" y="126698"/>
                    <a:pt x="426104" y="126698"/>
                  </a:cubicBezTo>
                  <a:close/>
                  <a:moveTo>
                    <a:pt x="217469" y="84635"/>
                  </a:moveTo>
                  <a:lnTo>
                    <a:pt x="217469" y="180974"/>
                  </a:lnTo>
                  <a:lnTo>
                    <a:pt x="362223" y="180974"/>
                  </a:lnTo>
                  <a:lnTo>
                    <a:pt x="362223" y="84635"/>
                  </a:lnTo>
                  <a:lnTo>
                    <a:pt x="292904" y="107702"/>
                  </a:lnTo>
                  <a:cubicBezTo>
                    <a:pt x="292225" y="108381"/>
                    <a:pt x="290865" y="108381"/>
                    <a:pt x="290186" y="108381"/>
                  </a:cubicBezTo>
                  <a:cubicBezTo>
                    <a:pt x="288827" y="108381"/>
                    <a:pt x="288147" y="108381"/>
                    <a:pt x="286788" y="107702"/>
                  </a:cubicBezTo>
                  <a:close/>
                  <a:moveTo>
                    <a:pt x="290186" y="18148"/>
                  </a:moveTo>
                  <a:lnTo>
                    <a:pt x="182810" y="54105"/>
                  </a:lnTo>
                  <a:lnTo>
                    <a:pt x="290186" y="90063"/>
                  </a:lnTo>
                  <a:lnTo>
                    <a:pt x="397561" y="54105"/>
                  </a:lnTo>
                  <a:close/>
                  <a:moveTo>
                    <a:pt x="286788" y="508"/>
                  </a:moveTo>
                  <a:cubicBezTo>
                    <a:pt x="288827" y="-170"/>
                    <a:pt x="290865" y="-170"/>
                    <a:pt x="292904" y="508"/>
                  </a:cubicBezTo>
                  <a:lnTo>
                    <a:pt x="428823" y="45286"/>
                  </a:lnTo>
                  <a:cubicBezTo>
                    <a:pt x="432221" y="46642"/>
                    <a:pt x="434939" y="50035"/>
                    <a:pt x="434939" y="54105"/>
                  </a:cubicBezTo>
                  <a:lnTo>
                    <a:pt x="434939" y="109737"/>
                  </a:lnTo>
                  <a:cubicBezTo>
                    <a:pt x="445133" y="113808"/>
                    <a:pt x="453288" y="123985"/>
                    <a:pt x="453288" y="135518"/>
                  </a:cubicBezTo>
                  <a:cubicBezTo>
                    <a:pt x="453288" y="150444"/>
                    <a:pt x="441055" y="162656"/>
                    <a:pt x="426104" y="162656"/>
                  </a:cubicBezTo>
                  <a:cubicBezTo>
                    <a:pt x="411153" y="162656"/>
                    <a:pt x="398921" y="150444"/>
                    <a:pt x="398921" y="135518"/>
                  </a:cubicBezTo>
                  <a:cubicBezTo>
                    <a:pt x="398921" y="123985"/>
                    <a:pt x="406396" y="113808"/>
                    <a:pt x="416590" y="109737"/>
                  </a:cubicBezTo>
                  <a:lnTo>
                    <a:pt x="416590" y="66996"/>
                  </a:lnTo>
                  <a:lnTo>
                    <a:pt x="380572" y="78529"/>
                  </a:lnTo>
                  <a:lnTo>
                    <a:pt x="380572" y="180974"/>
                  </a:lnTo>
                  <a:lnTo>
                    <a:pt x="389406" y="180974"/>
                  </a:lnTo>
                  <a:lnTo>
                    <a:pt x="462123" y="180974"/>
                  </a:lnTo>
                  <a:lnTo>
                    <a:pt x="507655" y="180974"/>
                  </a:lnTo>
                  <a:cubicBezTo>
                    <a:pt x="532121" y="180974"/>
                    <a:pt x="552508" y="201327"/>
                    <a:pt x="552508" y="225751"/>
                  </a:cubicBezTo>
                  <a:lnTo>
                    <a:pt x="552508" y="506625"/>
                  </a:lnTo>
                  <a:lnTo>
                    <a:pt x="570857" y="506625"/>
                  </a:lnTo>
                  <a:cubicBezTo>
                    <a:pt x="575614" y="506625"/>
                    <a:pt x="579692" y="510696"/>
                    <a:pt x="579692" y="515445"/>
                  </a:cubicBezTo>
                  <a:cubicBezTo>
                    <a:pt x="579692" y="550046"/>
                    <a:pt x="551149" y="578540"/>
                    <a:pt x="516490" y="578540"/>
                  </a:cubicBezTo>
                  <a:lnTo>
                    <a:pt x="63202" y="578540"/>
                  </a:lnTo>
                  <a:cubicBezTo>
                    <a:pt x="28543" y="578540"/>
                    <a:pt x="0" y="550046"/>
                    <a:pt x="0" y="515445"/>
                  </a:cubicBezTo>
                  <a:cubicBezTo>
                    <a:pt x="0" y="510696"/>
                    <a:pt x="4078" y="506625"/>
                    <a:pt x="8835" y="506625"/>
                  </a:cubicBezTo>
                  <a:lnTo>
                    <a:pt x="27184" y="506625"/>
                  </a:lnTo>
                  <a:lnTo>
                    <a:pt x="27184" y="225751"/>
                  </a:lnTo>
                  <a:cubicBezTo>
                    <a:pt x="27184" y="201327"/>
                    <a:pt x="47571" y="180974"/>
                    <a:pt x="72716" y="180974"/>
                  </a:cubicBezTo>
                  <a:lnTo>
                    <a:pt x="199120" y="180974"/>
                  </a:lnTo>
                  <a:lnTo>
                    <a:pt x="199120" y="78529"/>
                  </a:lnTo>
                  <a:lnTo>
                    <a:pt x="150869" y="62925"/>
                  </a:lnTo>
                  <a:cubicBezTo>
                    <a:pt x="147471" y="61568"/>
                    <a:pt x="144753" y="58176"/>
                    <a:pt x="144753" y="54105"/>
                  </a:cubicBezTo>
                  <a:cubicBezTo>
                    <a:pt x="144753" y="50035"/>
                    <a:pt x="147471" y="46642"/>
                    <a:pt x="150869" y="452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85800">
                <a:defRPr/>
              </a:pPr>
              <a:endParaRPr lang="zh-CN" altLang="en-US" sz="1350">
                <a:solidFill>
                  <a:srgbClr val="000000"/>
                </a:solidFill>
                <a:latin typeface="Arial"/>
                <a:ea typeface="微软雅黑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2350552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xxx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97579224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4910595" y="1743475"/>
            <a:ext cx="3143050" cy="3716732"/>
            <a:chOff x="6909170" y="1353083"/>
            <a:chExt cx="4190733" cy="4955642"/>
          </a:xfrm>
        </p:grpSpPr>
        <p:sp>
          <p:nvSpPr>
            <p:cNvPr id="27" name="文本占位符 12">
              <a:extLst>
                <a:ext uri="{FF2B5EF4-FFF2-40B4-BE49-F238E27FC236}">
                  <a16:creationId xmlns:a16="http://schemas.microsoft.com/office/drawing/2014/main" id="{0F7673E7-C907-4517-B8BE-868E548CB899}"/>
                </a:ext>
              </a:extLst>
            </p:cNvPr>
            <p:cNvSpPr txBox="1">
              <a:spLocks/>
            </p:cNvSpPr>
            <p:nvPr/>
          </p:nvSpPr>
          <p:spPr>
            <a:xfrm>
              <a:off x="6909170" y="3031304"/>
              <a:ext cx="4190733" cy="795391"/>
            </a:xfrm>
            <a:prstGeom prst="rect">
              <a:avLst/>
            </a:prstGeom>
          </p:spPr>
          <p:txBody>
            <a:bodyPr vert="horz" lIns="0" tIns="0" rIns="0" bIns="0" rtlCol="0" anchor="ctr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40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685800">
                <a:lnSpc>
                  <a:spcPct val="125000"/>
                </a:lnSpc>
                <a:spcBef>
                  <a:spcPts val="0"/>
                </a:spcBef>
                <a:defRPr/>
              </a:pPr>
              <a:r>
                <a:rPr lang="en-US" altLang="zh-CN" sz="3000" dirty="0" err="1">
                  <a:solidFill>
                    <a:schemeClr val="tx1"/>
                  </a:solidFill>
                  <a:latin typeface="Arial"/>
                  <a:ea typeface="微软雅黑"/>
                  <a:sym typeface="+mn-lt"/>
                </a:rPr>
                <a:t>xxxx</a:t>
              </a:r>
              <a:endParaRPr lang="zh-CN" altLang="en-US" sz="3000" dirty="0">
                <a:solidFill>
                  <a:schemeClr val="tx1"/>
                </a:solidFill>
                <a:latin typeface="Arial"/>
                <a:ea typeface="微软雅黑"/>
                <a:sym typeface="+mn-lt"/>
              </a:endParaRPr>
            </a:p>
          </p:txBody>
        </p:sp>
        <p:sp>
          <p:nvSpPr>
            <p:cNvPr id="28" name="books-group_25777">
              <a:extLst>
                <a:ext uri="{FF2B5EF4-FFF2-40B4-BE49-F238E27FC236}">
                  <a16:creationId xmlns:a16="http://schemas.microsoft.com/office/drawing/2014/main" id="{90FFD559-C529-49B9-A54F-8543F8A93ED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310569" y="1353083"/>
              <a:ext cx="1387936" cy="1419261"/>
            </a:xfrm>
            <a:custGeom>
              <a:avLst/>
              <a:gdLst>
                <a:gd name="connsiteX0" fmla="*/ 75418 w 590915"/>
                <a:gd name="connsiteY0" fmla="*/ 479492 h 604252"/>
                <a:gd name="connsiteX1" fmla="*/ 398146 w 590915"/>
                <a:gd name="connsiteY1" fmla="*/ 479492 h 604252"/>
                <a:gd name="connsiteX2" fmla="*/ 408150 w 590915"/>
                <a:gd name="connsiteY2" fmla="*/ 489477 h 604252"/>
                <a:gd name="connsiteX3" fmla="*/ 398146 w 590915"/>
                <a:gd name="connsiteY3" fmla="*/ 499462 h 604252"/>
                <a:gd name="connsiteX4" fmla="*/ 75418 w 590915"/>
                <a:gd name="connsiteY4" fmla="*/ 499462 h 604252"/>
                <a:gd name="connsiteX5" fmla="*/ 65414 w 590915"/>
                <a:gd name="connsiteY5" fmla="*/ 489477 h 604252"/>
                <a:gd name="connsiteX6" fmla="*/ 75418 w 590915"/>
                <a:gd name="connsiteY6" fmla="*/ 479492 h 604252"/>
                <a:gd name="connsiteX7" fmla="*/ 75418 w 590915"/>
                <a:gd name="connsiteY7" fmla="*/ 424451 h 604252"/>
                <a:gd name="connsiteX8" fmla="*/ 398146 w 590915"/>
                <a:gd name="connsiteY8" fmla="*/ 424451 h 604252"/>
                <a:gd name="connsiteX9" fmla="*/ 408150 w 590915"/>
                <a:gd name="connsiteY9" fmla="*/ 434436 h 604252"/>
                <a:gd name="connsiteX10" fmla="*/ 398146 w 590915"/>
                <a:gd name="connsiteY10" fmla="*/ 444421 h 604252"/>
                <a:gd name="connsiteX11" fmla="*/ 75418 w 590915"/>
                <a:gd name="connsiteY11" fmla="*/ 444421 h 604252"/>
                <a:gd name="connsiteX12" fmla="*/ 65414 w 590915"/>
                <a:gd name="connsiteY12" fmla="*/ 434436 h 604252"/>
                <a:gd name="connsiteX13" fmla="*/ 75418 w 590915"/>
                <a:gd name="connsiteY13" fmla="*/ 424451 h 604252"/>
                <a:gd name="connsiteX14" fmla="*/ 75418 w 590915"/>
                <a:gd name="connsiteY14" fmla="*/ 369410 h 604252"/>
                <a:gd name="connsiteX15" fmla="*/ 398146 w 590915"/>
                <a:gd name="connsiteY15" fmla="*/ 369410 h 604252"/>
                <a:gd name="connsiteX16" fmla="*/ 408150 w 590915"/>
                <a:gd name="connsiteY16" fmla="*/ 379395 h 604252"/>
                <a:gd name="connsiteX17" fmla="*/ 398146 w 590915"/>
                <a:gd name="connsiteY17" fmla="*/ 389380 h 604252"/>
                <a:gd name="connsiteX18" fmla="*/ 75418 w 590915"/>
                <a:gd name="connsiteY18" fmla="*/ 389380 h 604252"/>
                <a:gd name="connsiteX19" fmla="*/ 65414 w 590915"/>
                <a:gd name="connsiteY19" fmla="*/ 379395 h 604252"/>
                <a:gd name="connsiteX20" fmla="*/ 75418 w 590915"/>
                <a:gd name="connsiteY20" fmla="*/ 369410 h 604252"/>
                <a:gd name="connsiteX21" fmla="*/ 75418 w 590915"/>
                <a:gd name="connsiteY21" fmla="*/ 314369 h 604252"/>
                <a:gd name="connsiteX22" fmla="*/ 398146 w 590915"/>
                <a:gd name="connsiteY22" fmla="*/ 314369 h 604252"/>
                <a:gd name="connsiteX23" fmla="*/ 408150 w 590915"/>
                <a:gd name="connsiteY23" fmla="*/ 324354 h 604252"/>
                <a:gd name="connsiteX24" fmla="*/ 398146 w 590915"/>
                <a:gd name="connsiteY24" fmla="*/ 334339 h 604252"/>
                <a:gd name="connsiteX25" fmla="*/ 75418 w 590915"/>
                <a:gd name="connsiteY25" fmla="*/ 334339 h 604252"/>
                <a:gd name="connsiteX26" fmla="*/ 65414 w 590915"/>
                <a:gd name="connsiteY26" fmla="*/ 324354 h 604252"/>
                <a:gd name="connsiteX27" fmla="*/ 75418 w 590915"/>
                <a:gd name="connsiteY27" fmla="*/ 314369 h 604252"/>
                <a:gd name="connsiteX28" fmla="*/ 50518 w 590915"/>
                <a:gd name="connsiteY28" fmla="*/ 275707 h 604252"/>
                <a:gd name="connsiteX29" fmla="*/ 20007 w 590915"/>
                <a:gd name="connsiteY29" fmla="*/ 306174 h 604252"/>
                <a:gd name="connsiteX30" fmla="*/ 20007 w 590915"/>
                <a:gd name="connsiteY30" fmla="*/ 510354 h 604252"/>
                <a:gd name="connsiteX31" fmla="*/ 50518 w 590915"/>
                <a:gd name="connsiteY31" fmla="*/ 540821 h 604252"/>
                <a:gd name="connsiteX32" fmla="*/ 86730 w 590915"/>
                <a:gd name="connsiteY32" fmla="*/ 540821 h 604252"/>
                <a:gd name="connsiteX33" fmla="*/ 94533 w 590915"/>
                <a:gd name="connsiteY33" fmla="*/ 544617 h 604252"/>
                <a:gd name="connsiteX34" fmla="*/ 96334 w 590915"/>
                <a:gd name="connsiteY34" fmla="*/ 553207 h 604252"/>
                <a:gd name="connsiteX35" fmla="*/ 90432 w 590915"/>
                <a:gd name="connsiteY35" fmla="*/ 576382 h 604252"/>
                <a:gd name="connsiteX36" fmla="*/ 165358 w 590915"/>
                <a:gd name="connsiteY36" fmla="*/ 541720 h 604252"/>
                <a:gd name="connsiteX37" fmla="*/ 169559 w 590915"/>
                <a:gd name="connsiteY37" fmla="*/ 540821 h 604252"/>
                <a:gd name="connsiteX38" fmla="*/ 423047 w 590915"/>
                <a:gd name="connsiteY38" fmla="*/ 540821 h 604252"/>
                <a:gd name="connsiteX39" fmla="*/ 453558 w 590915"/>
                <a:gd name="connsiteY39" fmla="*/ 510354 h 604252"/>
                <a:gd name="connsiteX40" fmla="*/ 453558 w 590915"/>
                <a:gd name="connsiteY40" fmla="*/ 306174 h 604252"/>
                <a:gd name="connsiteX41" fmla="*/ 423047 w 590915"/>
                <a:gd name="connsiteY41" fmla="*/ 275707 h 604252"/>
                <a:gd name="connsiteX42" fmla="*/ 50518 w 590915"/>
                <a:gd name="connsiteY42" fmla="*/ 255729 h 604252"/>
                <a:gd name="connsiteX43" fmla="*/ 423047 w 590915"/>
                <a:gd name="connsiteY43" fmla="*/ 255729 h 604252"/>
                <a:gd name="connsiteX44" fmla="*/ 473565 w 590915"/>
                <a:gd name="connsiteY44" fmla="*/ 306174 h 604252"/>
                <a:gd name="connsiteX45" fmla="*/ 473565 w 590915"/>
                <a:gd name="connsiteY45" fmla="*/ 510354 h 604252"/>
                <a:gd name="connsiteX46" fmla="*/ 423047 w 590915"/>
                <a:gd name="connsiteY46" fmla="*/ 560799 h 604252"/>
                <a:gd name="connsiteX47" fmla="*/ 171760 w 590915"/>
                <a:gd name="connsiteY47" fmla="*/ 560799 h 604252"/>
                <a:gd name="connsiteX48" fmla="*/ 79828 w 590915"/>
                <a:gd name="connsiteY48" fmla="*/ 603353 h 604252"/>
                <a:gd name="connsiteX49" fmla="*/ 75626 w 590915"/>
                <a:gd name="connsiteY49" fmla="*/ 604252 h 604252"/>
                <a:gd name="connsiteX50" fmla="*/ 69224 w 590915"/>
                <a:gd name="connsiteY50" fmla="*/ 601955 h 604252"/>
                <a:gd name="connsiteX51" fmla="*/ 65923 w 590915"/>
                <a:gd name="connsiteY51" fmla="*/ 591865 h 604252"/>
                <a:gd name="connsiteX52" fmla="*/ 73826 w 590915"/>
                <a:gd name="connsiteY52" fmla="*/ 560799 h 604252"/>
                <a:gd name="connsiteX53" fmla="*/ 50518 w 590915"/>
                <a:gd name="connsiteY53" fmla="*/ 560799 h 604252"/>
                <a:gd name="connsiteX54" fmla="*/ 0 w 590915"/>
                <a:gd name="connsiteY54" fmla="*/ 510354 h 604252"/>
                <a:gd name="connsiteX55" fmla="*/ 0 w 590915"/>
                <a:gd name="connsiteY55" fmla="*/ 306174 h 604252"/>
                <a:gd name="connsiteX56" fmla="*/ 50518 w 590915"/>
                <a:gd name="connsiteY56" fmla="*/ 255729 h 604252"/>
                <a:gd name="connsiteX57" fmla="*/ 454971 w 590915"/>
                <a:gd name="connsiteY57" fmla="*/ 168510 h 604252"/>
                <a:gd name="connsiteX58" fmla="*/ 462060 w 590915"/>
                <a:gd name="connsiteY58" fmla="*/ 171406 h 604252"/>
                <a:gd name="connsiteX59" fmla="*/ 464956 w 590915"/>
                <a:gd name="connsiteY59" fmla="*/ 178495 h 604252"/>
                <a:gd name="connsiteX60" fmla="*/ 462060 w 590915"/>
                <a:gd name="connsiteY60" fmla="*/ 185485 h 604252"/>
                <a:gd name="connsiteX61" fmla="*/ 454971 w 590915"/>
                <a:gd name="connsiteY61" fmla="*/ 188480 h 604252"/>
                <a:gd name="connsiteX62" fmla="*/ 447882 w 590915"/>
                <a:gd name="connsiteY62" fmla="*/ 185485 h 604252"/>
                <a:gd name="connsiteX63" fmla="*/ 444986 w 590915"/>
                <a:gd name="connsiteY63" fmla="*/ 178495 h 604252"/>
                <a:gd name="connsiteX64" fmla="*/ 447882 w 590915"/>
                <a:gd name="connsiteY64" fmla="*/ 171406 h 604252"/>
                <a:gd name="connsiteX65" fmla="*/ 454971 w 590915"/>
                <a:gd name="connsiteY65" fmla="*/ 168510 h 604252"/>
                <a:gd name="connsiteX66" fmla="*/ 456382 w 590915"/>
                <a:gd name="connsiteY66" fmla="*/ 43327 h 604252"/>
                <a:gd name="connsiteX67" fmla="*/ 499815 w 590915"/>
                <a:gd name="connsiteY67" fmla="*/ 86702 h 604252"/>
                <a:gd name="connsiteX68" fmla="*/ 479199 w 590915"/>
                <a:gd name="connsiteY68" fmla="*/ 123580 h 604252"/>
                <a:gd name="connsiteX69" fmla="*/ 478799 w 590915"/>
                <a:gd name="connsiteY69" fmla="*/ 123880 h 604252"/>
                <a:gd name="connsiteX70" fmla="*/ 464989 w 590915"/>
                <a:gd name="connsiteY70" fmla="*/ 148266 h 604252"/>
                <a:gd name="connsiteX71" fmla="*/ 455281 w 590915"/>
                <a:gd name="connsiteY71" fmla="*/ 158560 h 604252"/>
                <a:gd name="connsiteX72" fmla="*/ 454881 w 590915"/>
                <a:gd name="connsiteY72" fmla="*/ 158560 h 604252"/>
                <a:gd name="connsiteX73" fmla="*/ 444973 w 590915"/>
                <a:gd name="connsiteY73" fmla="*/ 148866 h 604252"/>
                <a:gd name="connsiteX74" fmla="*/ 468791 w 590915"/>
                <a:gd name="connsiteY74" fmla="*/ 106590 h 604252"/>
                <a:gd name="connsiteX75" fmla="*/ 479800 w 590915"/>
                <a:gd name="connsiteY75" fmla="*/ 86702 h 604252"/>
                <a:gd name="connsiteX76" fmla="*/ 456382 w 590915"/>
                <a:gd name="connsiteY76" fmla="*/ 63315 h 604252"/>
                <a:gd name="connsiteX77" fmla="*/ 432964 w 590915"/>
                <a:gd name="connsiteY77" fmla="*/ 86702 h 604252"/>
                <a:gd name="connsiteX78" fmla="*/ 422957 w 590915"/>
                <a:gd name="connsiteY78" fmla="*/ 96696 h 604252"/>
                <a:gd name="connsiteX79" fmla="*/ 412949 w 590915"/>
                <a:gd name="connsiteY79" fmla="*/ 86702 h 604252"/>
                <a:gd name="connsiteX80" fmla="*/ 456382 w 590915"/>
                <a:gd name="connsiteY80" fmla="*/ 43327 h 604252"/>
                <a:gd name="connsiteX81" fmla="*/ 372361 w 590915"/>
                <a:gd name="connsiteY81" fmla="*/ 19982 h 604252"/>
                <a:gd name="connsiteX82" fmla="*/ 341854 w 590915"/>
                <a:gd name="connsiteY82" fmla="*/ 50454 h 604252"/>
                <a:gd name="connsiteX83" fmla="*/ 341854 w 590915"/>
                <a:gd name="connsiteY83" fmla="*/ 170245 h 604252"/>
                <a:gd name="connsiteX84" fmla="*/ 372361 w 590915"/>
                <a:gd name="connsiteY84" fmla="*/ 200717 h 604252"/>
                <a:gd name="connsiteX85" fmla="*/ 417472 w 590915"/>
                <a:gd name="connsiteY85" fmla="*/ 200717 h 604252"/>
                <a:gd name="connsiteX86" fmla="*/ 421673 w 590915"/>
                <a:gd name="connsiteY86" fmla="*/ 201616 h 604252"/>
                <a:gd name="connsiteX87" fmla="*/ 490090 w 590915"/>
                <a:gd name="connsiteY87" fmla="*/ 233287 h 604252"/>
                <a:gd name="connsiteX88" fmla="*/ 490390 w 590915"/>
                <a:gd name="connsiteY88" fmla="*/ 210508 h 604252"/>
                <a:gd name="connsiteX89" fmla="*/ 500393 w 590915"/>
                <a:gd name="connsiteY89" fmla="*/ 200717 h 604252"/>
                <a:gd name="connsiteX90" fmla="*/ 540403 w 590915"/>
                <a:gd name="connsiteY90" fmla="*/ 200717 h 604252"/>
                <a:gd name="connsiteX91" fmla="*/ 570910 w 590915"/>
                <a:gd name="connsiteY91" fmla="*/ 170245 h 604252"/>
                <a:gd name="connsiteX92" fmla="*/ 570910 w 590915"/>
                <a:gd name="connsiteY92" fmla="*/ 50454 h 604252"/>
                <a:gd name="connsiteX93" fmla="*/ 540403 w 590915"/>
                <a:gd name="connsiteY93" fmla="*/ 19982 h 604252"/>
                <a:gd name="connsiteX94" fmla="*/ 372361 w 590915"/>
                <a:gd name="connsiteY94" fmla="*/ 0 h 604252"/>
                <a:gd name="connsiteX95" fmla="*/ 540403 w 590915"/>
                <a:gd name="connsiteY95" fmla="*/ 0 h 604252"/>
                <a:gd name="connsiteX96" fmla="*/ 590915 w 590915"/>
                <a:gd name="connsiteY96" fmla="*/ 50454 h 604252"/>
                <a:gd name="connsiteX97" fmla="*/ 590915 w 590915"/>
                <a:gd name="connsiteY97" fmla="*/ 170245 h 604252"/>
                <a:gd name="connsiteX98" fmla="*/ 540403 w 590915"/>
                <a:gd name="connsiteY98" fmla="*/ 220699 h 604252"/>
                <a:gd name="connsiteX99" fmla="*/ 510295 w 590915"/>
                <a:gd name="connsiteY99" fmla="*/ 220699 h 604252"/>
                <a:gd name="connsiteX100" fmla="*/ 509795 w 590915"/>
                <a:gd name="connsiteY100" fmla="*/ 248973 h 604252"/>
                <a:gd name="connsiteX101" fmla="*/ 505194 w 590915"/>
                <a:gd name="connsiteY101" fmla="*/ 257265 h 604252"/>
                <a:gd name="connsiteX102" fmla="*/ 499793 w 590915"/>
                <a:gd name="connsiteY102" fmla="*/ 258764 h 604252"/>
                <a:gd name="connsiteX103" fmla="*/ 495592 w 590915"/>
                <a:gd name="connsiteY103" fmla="*/ 257865 h 604252"/>
                <a:gd name="connsiteX104" fmla="*/ 415272 w 590915"/>
                <a:gd name="connsiteY104" fmla="*/ 220699 h 604252"/>
                <a:gd name="connsiteX105" fmla="*/ 372361 w 590915"/>
                <a:gd name="connsiteY105" fmla="*/ 220699 h 604252"/>
                <a:gd name="connsiteX106" fmla="*/ 321849 w 590915"/>
                <a:gd name="connsiteY106" fmla="*/ 170245 h 604252"/>
                <a:gd name="connsiteX107" fmla="*/ 321849 w 590915"/>
                <a:gd name="connsiteY107" fmla="*/ 50454 h 604252"/>
                <a:gd name="connsiteX108" fmla="*/ 372361 w 590915"/>
                <a:gd name="connsiteY108" fmla="*/ 0 h 60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590915" h="604252">
                  <a:moveTo>
                    <a:pt x="75418" y="479492"/>
                  </a:moveTo>
                  <a:lnTo>
                    <a:pt x="398146" y="479492"/>
                  </a:lnTo>
                  <a:cubicBezTo>
                    <a:pt x="403748" y="479492"/>
                    <a:pt x="408150" y="483985"/>
                    <a:pt x="408150" y="489477"/>
                  </a:cubicBezTo>
                  <a:cubicBezTo>
                    <a:pt x="408150" y="495069"/>
                    <a:pt x="403748" y="499462"/>
                    <a:pt x="398146" y="499462"/>
                  </a:cubicBezTo>
                  <a:lnTo>
                    <a:pt x="75418" y="499462"/>
                  </a:lnTo>
                  <a:cubicBezTo>
                    <a:pt x="69916" y="499462"/>
                    <a:pt x="65414" y="495069"/>
                    <a:pt x="65414" y="489477"/>
                  </a:cubicBezTo>
                  <a:cubicBezTo>
                    <a:pt x="65414" y="483985"/>
                    <a:pt x="69916" y="479492"/>
                    <a:pt x="75418" y="479492"/>
                  </a:cubicBezTo>
                  <a:close/>
                  <a:moveTo>
                    <a:pt x="75418" y="424451"/>
                  </a:moveTo>
                  <a:lnTo>
                    <a:pt x="398146" y="424451"/>
                  </a:lnTo>
                  <a:cubicBezTo>
                    <a:pt x="403748" y="424451"/>
                    <a:pt x="408150" y="428944"/>
                    <a:pt x="408150" y="434436"/>
                  </a:cubicBezTo>
                  <a:cubicBezTo>
                    <a:pt x="408150" y="439928"/>
                    <a:pt x="403748" y="444421"/>
                    <a:pt x="398146" y="444421"/>
                  </a:cubicBezTo>
                  <a:lnTo>
                    <a:pt x="75418" y="444421"/>
                  </a:lnTo>
                  <a:cubicBezTo>
                    <a:pt x="69916" y="444421"/>
                    <a:pt x="65414" y="439928"/>
                    <a:pt x="65414" y="434436"/>
                  </a:cubicBezTo>
                  <a:cubicBezTo>
                    <a:pt x="65414" y="428944"/>
                    <a:pt x="69916" y="424451"/>
                    <a:pt x="75418" y="424451"/>
                  </a:cubicBezTo>
                  <a:close/>
                  <a:moveTo>
                    <a:pt x="75418" y="369410"/>
                  </a:moveTo>
                  <a:lnTo>
                    <a:pt x="398146" y="369410"/>
                  </a:lnTo>
                  <a:cubicBezTo>
                    <a:pt x="403748" y="369410"/>
                    <a:pt x="408150" y="373903"/>
                    <a:pt x="408150" y="379395"/>
                  </a:cubicBezTo>
                  <a:cubicBezTo>
                    <a:pt x="408150" y="384887"/>
                    <a:pt x="403748" y="389380"/>
                    <a:pt x="398146" y="389380"/>
                  </a:cubicBezTo>
                  <a:lnTo>
                    <a:pt x="75418" y="389380"/>
                  </a:lnTo>
                  <a:cubicBezTo>
                    <a:pt x="69916" y="389380"/>
                    <a:pt x="65414" y="384887"/>
                    <a:pt x="65414" y="379395"/>
                  </a:cubicBezTo>
                  <a:cubicBezTo>
                    <a:pt x="65414" y="373903"/>
                    <a:pt x="69916" y="369410"/>
                    <a:pt x="75418" y="369410"/>
                  </a:cubicBezTo>
                  <a:close/>
                  <a:moveTo>
                    <a:pt x="75418" y="314369"/>
                  </a:moveTo>
                  <a:lnTo>
                    <a:pt x="398146" y="314369"/>
                  </a:lnTo>
                  <a:cubicBezTo>
                    <a:pt x="403748" y="314369"/>
                    <a:pt x="408150" y="318862"/>
                    <a:pt x="408150" y="324354"/>
                  </a:cubicBezTo>
                  <a:cubicBezTo>
                    <a:pt x="408150" y="329846"/>
                    <a:pt x="403748" y="334339"/>
                    <a:pt x="398146" y="334339"/>
                  </a:cubicBezTo>
                  <a:lnTo>
                    <a:pt x="75418" y="334339"/>
                  </a:lnTo>
                  <a:cubicBezTo>
                    <a:pt x="69916" y="334339"/>
                    <a:pt x="65414" y="329846"/>
                    <a:pt x="65414" y="324354"/>
                  </a:cubicBezTo>
                  <a:cubicBezTo>
                    <a:pt x="65414" y="318862"/>
                    <a:pt x="69916" y="314369"/>
                    <a:pt x="75418" y="314369"/>
                  </a:cubicBezTo>
                  <a:close/>
                  <a:moveTo>
                    <a:pt x="50518" y="275707"/>
                  </a:moveTo>
                  <a:cubicBezTo>
                    <a:pt x="33712" y="275707"/>
                    <a:pt x="20007" y="289393"/>
                    <a:pt x="20007" y="306174"/>
                  </a:cubicBezTo>
                  <a:lnTo>
                    <a:pt x="20007" y="510354"/>
                  </a:lnTo>
                  <a:cubicBezTo>
                    <a:pt x="20007" y="527135"/>
                    <a:pt x="33712" y="540821"/>
                    <a:pt x="50518" y="540821"/>
                  </a:cubicBezTo>
                  <a:lnTo>
                    <a:pt x="86730" y="540821"/>
                  </a:lnTo>
                  <a:cubicBezTo>
                    <a:pt x="89731" y="540821"/>
                    <a:pt x="92732" y="542219"/>
                    <a:pt x="94533" y="544617"/>
                  </a:cubicBezTo>
                  <a:cubicBezTo>
                    <a:pt x="96434" y="547114"/>
                    <a:pt x="97134" y="550210"/>
                    <a:pt x="96334" y="553207"/>
                  </a:cubicBezTo>
                  <a:lnTo>
                    <a:pt x="90432" y="576382"/>
                  </a:lnTo>
                  <a:lnTo>
                    <a:pt x="165358" y="541720"/>
                  </a:lnTo>
                  <a:cubicBezTo>
                    <a:pt x="166758" y="541120"/>
                    <a:pt x="168159" y="540821"/>
                    <a:pt x="169559" y="540821"/>
                  </a:cubicBezTo>
                  <a:lnTo>
                    <a:pt x="423047" y="540821"/>
                  </a:lnTo>
                  <a:cubicBezTo>
                    <a:pt x="439853" y="540821"/>
                    <a:pt x="453558" y="527135"/>
                    <a:pt x="453558" y="510354"/>
                  </a:cubicBezTo>
                  <a:lnTo>
                    <a:pt x="453558" y="306174"/>
                  </a:lnTo>
                  <a:cubicBezTo>
                    <a:pt x="453558" y="289393"/>
                    <a:pt x="439853" y="275707"/>
                    <a:pt x="423047" y="275707"/>
                  </a:cubicBezTo>
                  <a:close/>
                  <a:moveTo>
                    <a:pt x="50518" y="255729"/>
                  </a:moveTo>
                  <a:lnTo>
                    <a:pt x="423047" y="255729"/>
                  </a:lnTo>
                  <a:cubicBezTo>
                    <a:pt x="450857" y="255729"/>
                    <a:pt x="473565" y="278404"/>
                    <a:pt x="473565" y="306174"/>
                  </a:cubicBezTo>
                  <a:lnTo>
                    <a:pt x="473565" y="510354"/>
                  </a:lnTo>
                  <a:cubicBezTo>
                    <a:pt x="473565" y="538124"/>
                    <a:pt x="450857" y="560799"/>
                    <a:pt x="423047" y="560799"/>
                  </a:cubicBezTo>
                  <a:lnTo>
                    <a:pt x="171760" y="560799"/>
                  </a:lnTo>
                  <a:lnTo>
                    <a:pt x="79828" y="603353"/>
                  </a:lnTo>
                  <a:cubicBezTo>
                    <a:pt x="78427" y="603952"/>
                    <a:pt x="77027" y="604252"/>
                    <a:pt x="75626" y="604252"/>
                  </a:cubicBezTo>
                  <a:cubicBezTo>
                    <a:pt x="73326" y="604252"/>
                    <a:pt x="71025" y="603553"/>
                    <a:pt x="69224" y="601955"/>
                  </a:cubicBezTo>
                  <a:cubicBezTo>
                    <a:pt x="66223" y="599557"/>
                    <a:pt x="64923" y="595561"/>
                    <a:pt x="65923" y="591865"/>
                  </a:cubicBezTo>
                  <a:lnTo>
                    <a:pt x="73826" y="560799"/>
                  </a:lnTo>
                  <a:lnTo>
                    <a:pt x="50518" y="560799"/>
                  </a:lnTo>
                  <a:cubicBezTo>
                    <a:pt x="22708" y="560799"/>
                    <a:pt x="0" y="538124"/>
                    <a:pt x="0" y="510354"/>
                  </a:cubicBezTo>
                  <a:lnTo>
                    <a:pt x="0" y="306174"/>
                  </a:lnTo>
                  <a:cubicBezTo>
                    <a:pt x="0" y="278404"/>
                    <a:pt x="22708" y="255729"/>
                    <a:pt x="50518" y="255729"/>
                  </a:cubicBezTo>
                  <a:close/>
                  <a:moveTo>
                    <a:pt x="454971" y="168510"/>
                  </a:moveTo>
                  <a:cubicBezTo>
                    <a:pt x="457567" y="168510"/>
                    <a:pt x="460163" y="169509"/>
                    <a:pt x="462060" y="171406"/>
                  </a:cubicBezTo>
                  <a:cubicBezTo>
                    <a:pt x="463858" y="173303"/>
                    <a:pt x="464956" y="175799"/>
                    <a:pt x="464956" y="178495"/>
                  </a:cubicBezTo>
                  <a:cubicBezTo>
                    <a:pt x="464956" y="181091"/>
                    <a:pt x="463858" y="183687"/>
                    <a:pt x="462060" y="185485"/>
                  </a:cubicBezTo>
                  <a:cubicBezTo>
                    <a:pt x="460163" y="187382"/>
                    <a:pt x="457567" y="188480"/>
                    <a:pt x="454971" y="188480"/>
                  </a:cubicBezTo>
                  <a:cubicBezTo>
                    <a:pt x="452375" y="188480"/>
                    <a:pt x="449779" y="187382"/>
                    <a:pt x="447882" y="185485"/>
                  </a:cubicBezTo>
                  <a:cubicBezTo>
                    <a:pt x="446084" y="183687"/>
                    <a:pt x="444986" y="181091"/>
                    <a:pt x="444986" y="178495"/>
                  </a:cubicBezTo>
                  <a:cubicBezTo>
                    <a:pt x="444986" y="175799"/>
                    <a:pt x="446084" y="173303"/>
                    <a:pt x="447882" y="171406"/>
                  </a:cubicBezTo>
                  <a:cubicBezTo>
                    <a:pt x="449779" y="169509"/>
                    <a:pt x="452375" y="168510"/>
                    <a:pt x="454971" y="168510"/>
                  </a:cubicBezTo>
                  <a:close/>
                  <a:moveTo>
                    <a:pt x="456382" y="43327"/>
                  </a:moveTo>
                  <a:cubicBezTo>
                    <a:pt x="480300" y="43327"/>
                    <a:pt x="499815" y="62816"/>
                    <a:pt x="499815" y="86702"/>
                  </a:cubicBezTo>
                  <a:cubicBezTo>
                    <a:pt x="499815" y="101893"/>
                    <a:pt x="492109" y="115685"/>
                    <a:pt x="479199" y="123580"/>
                  </a:cubicBezTo>
                  <a:cubicBezTo>
                    <a:pt x="479099" y="123680"/>
                    <a:pt x="478999" y="123780"/>
                    <a:pt x="478799" y="123880"/>
                  </a:cubicBezTo>
                  <a:cubicBezTo>
                    <a:pt x="469892" y="128977"/>
                    <a:pt x="464588" y="138272"/>
                    <a:pt x="464989" y="148266"/>
                  </a:cubicBezTo>
                  <a:cubicBezTo>
                    <a:pt x="465089" y="153763"/>
                    <a:pt x="460785" y="158360"/>
                    <a:pt x="455281" y="158560"/>
                  </a:cubicBezTo>
                  <a:cubicBezTo>
                    <a:pt x="455181" y="158560"/>
                    <a:pt x="455081" y="158560"/>
                    <a:pt x="454881" y="158560"/>
                  </a:cubicBezTo>
                  <a:cubicBezTo>
                    <a:pt x="449577" y="158560"/>
                    <a:pt x="445073" y="154263"/>
                    <a:pt x="444973" y="148866"/>
                  </a:cubicBezTo>
                  <a:cubicBezTo>
                    <a:pt x="444373" y="131576"/>
                    <a:pt x="453480" y="115385"/>
                    <a:pt x="468791" y="106590"/>
                  </a:cubicBezTo>
                  <a:cubicBezTo>
                    <a:pt x="475697" y="102293"/>
                    <a:pt x="479800" y="94897"/>
                    <a:pt x="479800" y="86702"/>
                  </a:cubicBezTo>
                  <a:cubicBezTo>
                    <a:pt x="479800" y="73809"/>
                    <a:pt x="469292" y="63315"/>
                    <a:pt x="456382" y="63315"/>
                  </a:cubicBezTo>
                  <a:cubicBezTo>
                    <a:pt x="443472" y="63315"/>
                    <a:pt x="432964" y="73809"/>
                    <a:pt x="432964" y="86702"/>
                  </a:cubicBezTo>
                  <a:cubicBezTo>
                    <a:pt x="432964" y="92299"/>
                    <a:pt x="428461" y="96696"/>
                    <a:pt x="422957" y="96696"/>
                  </a:cubicBezTo>
                  <a:cubicBezTo>
                    <a:pt x="417452" y="96696"/>
                    <a:pt x="412949" y="92299"/>
                    <a:pt x="412949" y="86702"/>
                  </a:cubicBezTo>
                  <a:cubicBezTo>
                    <a:pt x="412949" y="62816"/>
                    <a:pt x="432464" y="43327"/>
                    <a:pt x="456382" y="43327"/>
                  </a:cubicBezTo>
                  <a:close/>
                  <a:moveTo>
                    <a:pt x="372361" y="19982"/>
                  </a:moveTo>
                  <a:cubicBezTo>
                    <a:pt x="355557" y="19982"/>
                    <a:pt x="341854" y="33669"/>
                    <a:pt x="341854" y="50454"/>
                  </a:cubicBezTo>
                  <a:lnTo>
                    <a:pt x="341854" y="170245"/>
                  </a:lnTo>
                  <a:cubicBezTo>
                    <a:pt x="341854" y="187029"/>
                    <a:pt x="355557" y="200717"/>
                    <a:pt x="372361" y="200717"/>
                  </a:cubicBezTo>
                  <a:lnTo>
                    <a:pt x="417472" y="200717"/>
                  </a:lnTo>
                  <a:cubicBezTo>
                    <a:pt x="418973" y="200717"/>
                    <a:pt x="420373" y="201017"/>
                    <a:pt x="421673" y="201616"/>
                  </a:cubicBezTo>
                  <a:lnTo>
                    <a:pt x="490090" y="233287"/>
                  </a:lnTo>
                  <a:lnTo>
                    <a:pt x="490390" y="210508"/>
                  </a:lnTo>
                  <a:cubicBezTo>
                    <a:pt x="490490" y="205113"/>
                    <a:pt x="494891" y="200717"/>
                    <a:pt x="500393" y="200717"/>
                  </a:cubicBezTo>
                  <a:lnTo>
                    <a:pt x="540403" y="200717"/>
                  </a:lnTo>
                  <a:cubicBezTo>
                    <a:pt x="557207" y="200717"/>
                    <a:pt x="570910" y="187029"/>
                    <a:pt x="570910" y="170245"/>
                  </a:cubicBezTo>
                  <a:lnTo>
                    <a:pt x="570910" y="50454"/>
                  </a:lnTo>
                  <a:cubicBezTo>
                    <a:pt x="570910" y="33669"/>
                    <a:pt x="557207" y="19982"/>
                    <a:pt x="540403" y="19982"/>
                  </a:cubicBezTo>
                  <a:close/>
                  <a:moveTo>
                    <a:pt x="372361" y="0"/>
                  </a:moveTo>
                  <a:lnTo>
                    <a:pt x="540403" y="0"/>
                  </a:lnTo>
                  <a:cubicBezTo>
                    <a:pt x="568309" y="0"/>
                    <a:pt x="590915" y="22679"/>
                    <a:pt x="590915" y="50454"/>
                  </a:cubicBezTo>
                  <a:lnTo>
                    <a:pt x="590915" y="170245"/>
                  </a:lnTo>
                  <a:cubicBezTo>
                    <a:pt x="590915" y="198019"/>
                    <a:pt x="568309" y="220699"/>
                    <a:pt x="540403" y="220699"/>
                  </a:cubicBezTo>
                  <a:lnTo>
                    <a:pt x="510295" y="220699"/>
                  </a:lnTo>
                  <a:lnTo>
                    <a:pt x="509795" y="248973"/>
                  </a:lnTo>
                  <a:cubicBezTo>
                    <a:pt x="509795" y="252370"/>
                    <a:pt x="507995" y="255467"/>
                    <a:pt x="505194" y="257265"/>
                  </a:cubicBezTo>
                  <a:cubicBezTo>
                    <a:pt x="503494" y="258264"/>
                    <a:pt x="501693" y="258764"/>
                    <a:pt x="499793" y="258764"/>
                  </a:cubicBezTo>
                  <a:cubicBezTo>
                    <a:pt x="498392" y="258764"/>
                    <a:pt x="496992" y="258464"/>
                    <a:pt x="495592" y="257865"/>
                  </a:cubicBezTo>
                  <a:lnTo>
                    <a:pt x="415272" y="220699"/>
                  </a:lnTo>
                  <a:lnTo>
                    <a:pt x="372361" y="220699"/>
                  </a:lnTo>
                  <a:cubicBezTo>
                    <a:pt x="344555" y="220699"/>
                    <a:pt x="321849" y="198019"/>
                    <a:pt x="321849" y="170245"/>
                  </a:cubicBezTo>
                  <a:lnTo>
                    <a:pt x="321849" y="50454"/>
                  </a:lnTo>
                  <a:cubicBezTo>
                    <a:pt x="321849" y="22679"/>
                    <a:pt x="344555" y="0"/>
                    <a:pt x="3723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/>
            <a:lstStyle/>
            <a:p>
              <a:pPr defTabSz="685800">
                <a:defRPr/>
              </a:pPr>
              <a:endParaRPr lang="zh-CN" altLang="en-US" sz="1350" kern="0">
                <a:solidFill>
                  <a:srgbClr val="000000"/>
                </a:solidFill>
                <a:latin typeface="Arial"/>
                <a:ea typeface="微软雅黑 Light"/>
              </a:endParaRPr>
            </a:p>
          </p:txBody>
        </p: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A7DD6F5-44F8-475A-8A50-574E936A7934}"/>
                </a:ext>
              </a:extLst>
            </p:cNvPr>
            <p:cNvGrpSpPr/>
            <p:nvPr/>
          </p:nvGrpSpPr>
          <p:grpSpPr>
            <a:xfrm>
              <a:off x="8596119" y="6153823"/>
              <a:ext cx="789634" cy="154902"/>
              <a:chOff x="8255590" y="6063574"/>
              <a:chExt cx="1190113" cy="233464"/>
            </a:xfrm>
          </p:grpSpPr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3D1CB378-1D31-4837-A1BD-3DD979FDD203}"/>
                  </a:ext>
                </a:extLst>
              </p:cNvPr>
              <p:cNvSpPr/>
              <p:nvPr userDrawn="1"/>
            </p:nvSpPr>
            <p:spPr>
              <a:xfrm>
                <a:off x="8255590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350"/>
              </a:p>
            </p:txBody>
          </p:sp>
          <p:sp>
            <p:nvSpPr>
              <p:cNvPr id="33" name="椭圆 32">
                <a:extLst>
                  <a:ext uri="{FF2B5EF4-FFF2-40B4-BE49-F238E27FC236}">
                    <a16:creationId xmlns:a16="http://schemas.microsoft.com/office/drawing/2014/main" id="{A9844E31-A7A8-4B61-8656-FD1F7055C6D4}"/>
                  </a:ext>
                </a:extLst>
              </p:cNvPr>
              <p:cNvSpPr/>
              <p:nvPr userDrawn="1"/>
            </p:nvSpPr>
            <p:spPr>
              <a:xfrm>
                <a:off x="8574471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350"/>
              </a:p>
            </p:txBody>
          </p:sp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ED7AE8C8-E44A-4C25-8F80-8D62AD7FBB30}"/>
                  </a:ext>
                </a:extLst>
              </p:cNvPr>
              <p:cNvSpPr/>
              <p:nvPr userDrawn="1"/>
            </p:nvSpPr>
            <p:spPr>
              <a:xfrm>
                <a:off x="8893354" y="6063574"/>
                <a:ext cx="233464" cy="233464"/>
              </a:xfrm>
              <a:prstGeom prst="ellipse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350"/>
              </a:p>
            </p:txBody>
          </p:sp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C64830C1-C1E2-4171-9D04-EE3463FFFA1B}"/>
                  </a:ext>
                </a:extLst>
              </p:cNvPr>
              <p:cNvSpPr/>
              <p:nvPr userDrawn="1"/>
            </p:nvSpPr>
            <p:spPr>
              <a:xfrm>
                <a:off x="9212239" y="6063574"/>
                <a:ext cx="233464" cy="233464"/>
              </a:xfrm>
              <a:prstGeom prst="ellipse">
                <a:avLst/>
              </a:prstGeom>
              <a:solidFill>
                <a:schemeClr val="accent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35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12845952"/>
      </p:ext>
    </p:extLst>
  </p:cSld>
  <p:clrMapOvr>
    <a:masterClrMapping/>
  </p:clrMapOvr>
  <p:transition spd="med">
    <p:pull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6C39"/>
      </a:accent1>
      <a:accent2>
        <a:srgbClr val="A13F3D"/>
      </a:accent2>
      <a:accent3>
        <a:srgbClr val="3F3F3F"/>
      </a:accent3>
      <a:accent4>
        <a:srgbClr val="A13F3D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888</TotalTime>
  <Words>38</Words>
  <Application>Microsoft Office PowerPoint</Application>
  <PresentationFormat>全屏显示(4:3)</PresentationFormat>
  <Paragraphs>32</Paragraphs>
  <Slides>11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等线</vt:lpstr>
      <vt:lpstr>等线 Light</vt:lpstr>
      <vt:lpstr>微软雅黑</vt:lpstr>
      <vt:lpstr>微软雅黑 Light</vt:lpstr>
      <vt:lpstr>Arial</vt:lpstr>
      <vt:lpstr>Calibri</vt:lpstr>
      <vt:lpstr>Calibri Light</vt:lpstr>
      <vt:lpstr>Office 主题​​</vt:lpstr>
      <vt:lpstr>Office Theme</vt:lpstr>
      <vt:lpstr>XXX</vt:lpstr>
      <vt:lpstr>PowerPoint 演示文稿</vt:lpstr>
      <vt:lpstr>PowerPoint 演示文稿</vt:lpstr>
      <vt:lpstr>xxx</vt:lpstr>
      <vt:lpstr>PowerPoint 演示文稿</vt:lpstr>
      <vt:lpstr>xxx</vt:lpstr>
      <vt:lpstr>PowerPoint 演示文稿</vt:lpstr>
      <vt:lpstr>xxx</vt:lpstr>
      <vt:lpstr>PowerPoint 演示文稿</vt:lpstr>
      <vt:lpstr>xxx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实验二：基于CNN的图像分类任务</dc:title>
  <dc:creator>REN XY</dc:creator>
  <cp:lastModifiedBy>王 中琦</cp:lastModifiedBy>
  <cp:revision>46</cp:revision>
  <dcterms:created xsi:type="dcterms:W3CDTF">2022-03-13T12:06:46Z</dcterms:created>
  <dcterms:modified xsi:type="dcterms:W3CDTF">2022-03-27T03:26:39Z</dcterms:modified>
</cp:coreProperties>
</file>

<file path=docProps/thumbnail.jpeg>
</file>